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 id="2147483661" r:id="rId2"/>
  </p:sldMasterIdLst>
  <p:notesMasterIdLst>
    <p:notesMasterId r:id="rId19"/>
  </p:notesMasterIdLst>
  <p:handoutMasterIdLst>
    <p:handoutMasterId r:id="rId20"/>
  </p:handoutMasterIdLst>
  <p:sldIdLst>
    <p:sldId id="274" r:id="rId3"/>
    <p:sldId id="257" r:id="rId4"/>
    <p:sldId id="276" r:id="rId5"/>
    <p:sldId id="278" r:id="rId6"/>
    <p:sldId id="277" r:id="rId7"/>
    <p:sldId id="275" r:id="rId8"/>
    <p:sldId id="272" r:id="rId9"/>
    <p:sldId id="259" r:id="rId10"/>
    <p:sldId id="260" r:id="rId11"/>
    <p:sldId id="279" r:id="rId12"/>
    <p:sldId id="280" r:id="rId13"/>
    <p:sldId id="261" r:id="rId14"/>
    <p:sldId id="273" r:id="rId15"/>
    <p:sldId id="271" r:id="rId16"/>
    <p:sldId id="270" r:id="rId17"/>
    <p:sldId id="282" r:id="rId18"/>
  </p:sldIdLst>
  <p:sldSz cx="12192000" cy="6858000"/>
  <p:notesSz cx="6858000" cy="9144000"/>
  <p:embeddedFontLst>
    <p:embeddedFont>
      <p:font typeface="Calibri" panose="020F0502020204030204" pitchFamily="34" charset="0"/>
      <p:regular r:id="rId21"/>
      <p:bold r:id="rId22"/>
      <p:italic r:id="rId23"/>
      <p:boldItalic r:id="rId24"/>
    </p:embeddedFont>
    <p:embeddedFont>
      <p:font typeface="Cooper Black" panose="0208090404030B020404" pitchFamily="18" charset="0"/>
      <p:regular r:id="rId25"/>
    </p:embeddedFont>
    <p:embeddedFont>
      <p:font typeface="Copperplate Gothic Bold" panose="020E0705020206020404" pitchFamily="34" charset="0"/>
      <p:regular r:id="rId26"/>
    </p:embeddedFont>
    <p:embeddedFont>
      <p:font typeface="HGSGothicE" panose="020B0900000000000000" pitchFamily="34" charset="-128"/>
      <p:regular r:id="rId27"/>
    </p:embeddedFont>
    <p:embeddedFont>
      <p:font typeface="Roboto" panose="020B0604020202020204" charset="0"/>
      <p:regular r:id="rId28"/>
      <p:bold r:id="rId29"/>
      <p:italic r:id="rId30"/>
      <p:boldItalic r:id="rId31"/>
    </p:embeddedFont>
    <p:embeddedFont>
      <p:font typeface="Roboto Slab" panose="020B0604020202020204" charset="0"/>
      <p:regular r:id="rId32"/>
      <p:bold r:id="rId3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44" autoAdjust="0"/>
    <p:restoredTop sz="94714"/>
  </p:normalViewPr>
  <p:slideViewPr>
    <p:cSldViewPr snapToGrid="0" snapToObjects="1">
      <p:cViewPr varScale="1">
        <p:scale>
          <a:sx n="72" d="100"/>
          <a:sy n="72" d="100"/>
        </p:scale>
        <p:origin x="654" y="54"/>
      </p:cViewPr>
      <p:guideLst/>
    </p:cSldViewPr>
  </p:slideViewPr>
  <p:notesTextViewPr>
    <p:cViewPr>
      <p:scale>
        <a:sx n="1" d="1"/>
        <a:sy n="1" d="1"/>
      </p:scale>
      <p:origin x="0" y="0"/>
    </p:cViewPr>
  </p:notesTextViewPr>
  <p:notesViewPr>
    <p:cSldViewPr snapToGrid="0" snapToObjects="1">
      <p:cViewPr varScale="1">
        <p:scale>
          <a:sx n="75" d="100"/>
          <a:sy n="75" d="100"/>
        </p:scale>
        <p:origin x="2296" y="16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font" Target="fonts/font6.fntdata"/><Relationship Id="rId3" Type="http://schemas.openxmlformats.org/officeDocument/2006/relationships/slide" Target="slides/slide1.xml"/><Relationship Id="rId21" Type="http://schemas.openxmlformats.org/officeDocument/2006/relationships/font" Target="fonts/font1.fntdata"/><Relationship Id="rId34" Type="http://schemas.openxmlformats.org/officeDocument/2006/relationships/presProps" Target="presProps.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font" Target="fonts/font5.fntdata"/><Relationship Id="rId33" Type="http://schemas.openxmlformats.org/officeDocument/2006/relationships/font" Target="fonts/font13.fntdata"/><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handoutMaster" Target="handoutMasters/handout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font" Target="fonts/font4.fntdata"/><Relationship Id="rId32" Type="http://schemas.openxmlformats.org/officeDocument/2006/relationships/font" Target="fonts/font12.fntdata"/><Relationship Id="rId37" Type="http://schemas.openxmlformats.org/officeDocument/2006/relationships/tableStyles" Target="tableStyle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theme" Target="theme/theme1.xml"/><Relationship Id="rId10" Type="http://schemas.openxmlformats.org/officeDocument/2006/relationships/slide" Target="slides/slide8.xml"/><Relationship Id="rId19" Type="http://schemas.openxmlformats.org/officeDocument/2006/relationships/notesMaster" Target="notesMasters/notesMaster1.xml"/><Relationship Id="rId31" Type="http://schemas.openxmlformats.org/officeDocument/2006/relationships/font" Target="fonts/font11.fntdata"/><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85BC93-FC78-1B40-9B46-387B57084D05}"/>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0CD56CF7-49DC-F543-BB6B-0AB4C1F732FB}"/>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2E41F60-9122-F740-BDA1-39854E3246D6}" type="datetimeFigureOut">
              <a:rPr lang="en-US" smtClean="0"/>
              <a:t>7/28/2018</a:t>
            </a:fld>
            <a:endParaRPr lang="en-US"/>
          </a:p>
        </p:txBody>
      </p:sp>
      <p:sp>
        <p:nvSpPr>
          <p:cNvPr id="4" name="Footer Placeholder 3">
            <a:extLst>
              <a:ext uri="{FF2B5EF4-FFF2-40B4-BE49-F238E27FC236}">
                <a16:creationId xmlns:a16="http://schemas.microsoft.com/office/drawing/2014/main" id="{2C2ABBF0-EC95-D249-B486-A59B7BD2F7F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1512573E-D848-EF40-B8F8-FE7D510665C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06BBCEE-F1EA-4C4B-BB5D-8E6637DDCA89}" type="slidenum">
              <a:rPr lang="en-US" smtClean="0"/>
              <a:t>‹#›</a:t>
            </a:fld>
            <a:endParaRPr lang="en-US"/>
          </a:p>
        </p:txBody>
      </p:sp>
    </p:spTree>
    <p:extLst>
      <p:ext uri="{BB962C8B-B14F-4D97-AF65-F5344CB8AC3E}">
        <p14:creationId xmlns:p14="http://schemas.microsoft.com/office/powerpoint/2010/main" val="308913250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Shape 3"/>
          <p:cNvSpPr>
            <a:spLocks noGrp="1" noRot="1" noChangeAspect="1"/>
          </p:cNvSpPr>
          <p:nvPr>
            <p:ph type="sldImg" idx="2"/>
          </p:nvPr>
        </p:nvSpPr>
        <p:spPr>
          <a:xfrm>
            <a:off x="1143225" y="685800"/>
            <a:ext cx="4572225" cy="3429000"/>
          </a:xfrm>
          <a:custGeom>
            <a:avLst/>
            <a:gdLst/>
            <a:ahLst/>
            <a:cxnLst/>
            <a:rect l="0" t="0" r="0" b="0"/>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Shape 4"/>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US" dirty="0"/>
          </a:p>
        </p:txBody>
      </p:sp>
    </p:spTree>
    <p:extLst>
      <p:ext uri="{BB962C8B-B14F-4D97-AF65-F5344CB8AC3E}">
        <p14:creationId xmlns:p14="http://schemas.microsoft.com/office/powerpoint/2010/main" val="130772795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316458166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Shape 152"/>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53" name="Shape 153"/>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dirty="0"/>
              <a:t>From the beginning when Star Trek was first introduced as a TV series in 1966 and Star Wars became a movie blockbuster hit when it debuted in 1977, there has been an intense rivalry between Trekkies or Trekkers (Star Trek fans) and Star Wars fans. Both franchises have something to offer for anyone interested in the Sci-Fi and Action genres.</a:t>
            </a:r>
          </a:p>
          <a:p>
            <a:pPr marL="0" lvl="0" indent="0">
              <a:spcBef>
                <a:spcPts val="0"/>
              </a:spcBef>
              <a:spcAft>
                <a:spcPts val="0"/>
              </a:spcAft>
              <a:buNone/>
            </a:pPr>
            <a:endParaRPr lang="en-US" dirty="0"/>
          </a:p>
          <a:p>
            <a:pPr marL="0" lvl="0" indent="0">
              <a:spcBef>
                <a:spcPts val="0"/>
              </a:spcBef>
              <a:spcAft>
                <a:spcPts val="0"/>
              </a:spcAft>
              <a:buNone/>
            </a:pPr>
            <a:r>
              <a:rPr lang="en-US" dirty="0"/>
              <a:t>Both have something to offer fans, but what demographics does a “typical” Star Trek or Star Wars fan have? </a:t>
            </a:r>
          </a:p>
          <a:p>
            <a:pPr marL="0" lvl="0" indent="0">
              <a:spcBef>
                <a:spcPts val="0"/>
              </a:spcBef>
              <a:spcAft>
                <a:spcPts val="0"/>
              </a:spcAft>
              <a:buNone/>
            </a:pPr>
            <a:endParaRPr lang="en-US" dirty="0"/>
          </a:p>
          <a:p>
            <a:pPr marL="0" lvl="0" indent="0">
              <a:spcBef>
                <a:spcPts val="0"/>
              </a:spcBef>
              <a:spcAft>
                <a:spcPts val="0"/>
              </a:spcAft>
              <a:buNone/>
            </a:pPr>
            <a:endParaRPr dirty="0"/>
          </a:p>
        </p:txBody>
      </p:sp>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i="1" u="none" strike="noStrike" cap="none" dirty="0">
                <a:solidFill>
                  <a:srgbClr val="000000"/>
                </a:solidFill>
                <a:effectLst/>
                <a:latin typeface="Arial"/>
                <a:ea typeface="Arial"/>
                <a:cs typeface="Arial"/>
                <a:sym typeface="Arial"/>
              </a:rPr>
              <a:t>The dataset, 'StarWars.csv', is a survey that was behind the FiveThirtyEight's story, "America’s Favorite ‘Star Wars’ Movies (And Least Favorite Characters)" written by Walt Hickory where 1186 responses were gathered from a SurveyMonkey Audience they conducted.</a:t>
            </a:r>
          </a:p>
          <a:p>
            <a:pPr marL="0" lvl="0" indent="0">
              <a:spcBef>
                <a:spcPts val="0"/>
              </a:spcBef>
              <a:spcAft>
                <a:spcPts val="0"/>
              </a:spcAft>
              <a:buNone/>
            </a:pPr>
            <a:endParaRPr dirty="0"/>
          </a:p>
        </p:txBody>
      </p:sp>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0122613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i="1" u="none" strike="noStrike" cap="none" dirty="0">
                <a:solidFill>
                  <a:srgbClr val="000000"/>
                </a:solidFill>
                <a:effectLst/>
                <a:latin typeface="Arial"/>
                <a:ea typeface="Arial"/>
                <a:cs typeface="Arial"/>
                <a:sym typeface="Arial"/>
              </a:rPr>
              <a:t>The dataset, 'StarWars.csv', is a survey that was behind the FiveThirtyEight's story, "America’s Favorite ‘Star Wars’ Movies (And Least Favorite Characters)" written by Walt Hickory where 1186 responses were gathered from a SurveyMonkey Audience they conducted.</a:t>
            </a:r>
          </a:p>
          <a:p>
            <a:pPr marL="0" lvl="0" indent="0">
              <a:spcBef>
                <a:spcPts val="0"/>
              </a:spcBef>
              <a:spcAft>
                <a:spcPts val="0"/>
              </a:spcAft>
              <a:buNone/>
            </a:pPr>
            <a:endParaRPr dirty="0"/>
          </a:p>
        </p:txBody>
      </p:sp>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3757269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Shape 72"/>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solidFill>
                  <a:schemeClr val="bg1"/>
                </a:solidFill>
              </a:rPr>
              <a:t>Astrophysicist Neil deGrasse Tyson was quoted in his October 2015 Rolling Stone interview: “I'm ‘Star Wars’ fluent, but I'm a bigger ‘Trek’ fan. There's a promise of actual science going on in ‘Star Trek’ but not so much in ‘Star Wars.’”</a:t>
            </a:r>
          </a:p>
          <a:p>
            <a:pPr marL="0" lvl="0" indent="0">
              <a:spcBef>
                <a:spcPts val="0"/>
              </a:spcBef>
              <a:spcAft>
                <a:spcPts val="0"/>
              </a:spcAft>
              <a:buNone/>
            </a:pPr>
            <a:endParaRPr lang="en-US" dirty="0"/>
          </a:p>
          <a:p>
            <a:pPr marL="0" lvl="0" indent="0">
              <a:spcBef>
                <a:spcPts val="0"/>
              </a:spcBef>
              <a:spcAft>
                <a:spcPts val="0"/>
              </a:spcAft>
              <a:buNone/>
            </a:pPr>
            <a:r>
              <a:rPr lang="en-US" dirty="0"/>
              <a:t>So here we have a World </a:t>
            </a:r>
            <a:r>
              <a:rPr lang="en-US" dirty="0" err="1"/>
              <a:t>reknown</a:t>
            </a:r>
            <a:r>
              <a:rPr lang="en-US" dirty="0"/>
              <a:t> Astrophysics with 2 Masters and 1 PH.D that is a Star Trek fan. Which brings the following questions:</a:t>
            </a:r>
          </a:p>
          <a:p>
            <a:pPr marL="0" lvl="0" indent="0">
              <a:spcBef>
                <a:spcPts val="0"/>
              </a:spcBef>
              <a:spcAft>
                <a:spcPts val="0"/>
              </a:spcAft>
              <a:buNone/>
            </a:pPr>
            <a:endParaRPr lang="en-US" dirty="0"/>
          </a:p>
          <a:p>
            <a:pPr marL="0" lvl="0" indent="0">
              <a:spcBef>
                <a:spcPts val="0"/>
              </a:spcBef>
              <a:spcAft>
                <a:spcPts val="0"/>
              </a:spcAft>
              <a:buNone/>
            </a:pPr>
            <a:r>
              <a:rPr lang="en-US" dirty="0"/>
              <a:t>Are you a Star Wars Fan?</a:t>
            </a:r>
          </a:p>
          <a:p>
            <a:pPr marL="0" lvl="0" indent="0">
              <a:spcBef>
                <a:spcPts val="0"/>
              </a:spcBef>
              <a:spcAft>
                <a:spcPts val="0"/>
              </a:spcAft>
              <a:buNone/>
            </a:pPr>
            <a:r>
              <a:rPr lang="en-US" dirty="0"/>
              <a:t>Are you a Star Trek Fan?</a:t>
            </a:r>
          </a:p>
          <a:p>
            <a:pPr marL="0" lvl="0" indent="0">
              <a:spcBef>
                <a:spcPts val="0"/>
              </a:spcBef>
              <a:spcAft>
                <a:spcPts val="0"/>
              </a:spcAft>
              <a:buNone/>
            </a:pPr>
            <a:r>
              <a:rPr lang="en-US" dirty="0"/>
              <a:t>What is your education level?</a:t>
            </a:r>
          </a:p>
          <a:p>
            <a:pPr marL="0" lvl="0" indent="0">
              <a:spcBef>
                <a:spcPts val="0"/>
              </a:spcBef>
              <a:spcAft>
                <a:spcPts val="0"/>
              </a:spcAft>
              <a:buNone/>
            </a:pPr>
            <a:endParaRPr lang="en-US" dirty="0"/>
          </a:p>
          <a:p>
            <a:pPr marL="0" lvl="0" indent="0">
              <a:spcBef>
                <a:spcPts val="0"/>
              </a:spcBef>
              <a:spcAft>
                <a:spcPts val="0"/>
              </a:spcAft>
              <a:buNone/>
            </a:pPr>
            <a:endParaRPr lang="en-US" dirty="0"/>
          </a:p>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sz="1100" b="1" i="1" u="none" strike="noStrike" cap="none" dirty="0">
                <a:solidFill>
                  <a:srgbClr val="000000"/>
                </a:solidFill>
                <a:effectLst/>
                <a:latin typeface="Arial"/>
                <a:ea typeface="Arial"/>
                <a:cs typeface="Arial"/>
                <a:sym typeface="Arial"/>
              </a:rPr>
              <a:t>The dataset, 'StarWars.csv', is a survey that was behind the FiveThirtyEight's story, "America’s Favorite ‘Star Wars’ Movies (And Least Favorite Characters)" written by Walt Hickory where 1186 responses were gathered from a SurveyMonkey Audience conducted.</a:t>
            </a:r>
          </a:p>
          <a:p>
            <a:pPr marL="0" lvl="0" indent="0">
              <a:spcBef>
                <a:spcPts val="0"/>
              </a:spcBef>
              <a:spcAft>
                <a:spcPts val="0"/>
              </a:spcAft>
              <a:buNone/>
            </a:pPr>
            <a:endParaRPr dirty="0"/>
          </a:p>
        </p:txBody>
      </p:sp>
      <p:sp>
        <p:nvSpPr>
          <p:cNvPr id="73" name="Shape 73"/>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50549311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
        <p:cNvGrpSpPr/>
        <p:nvPr/>
      </p:nvGrpSpPr>
      <p:grpSpPr>
        <a:xfrm>
          <a:off x="0" y="0"/>
          <a:ext cx="0" cy="0"/>
          <a:chOff x="0" y="0"/>
          <a:chExt cx="0" cy="0"/>
        </a:xfrm>
      </p:grpSpPr>
      <p:sp>
        <p:nvSpPr>
          <p:cNvPr id="78" name="Shape 78"/>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79" name="Shape 79"/>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100"/>
              <a:buFont typeface="Arial"/>
              <a:buNone/>
              <a:tabLst/>
              <a:defRPr/>
            </a:pPr>
            <a:r>
              <a:rPr lang="en-US" dirty="0"/>
              <a:t>Does ones level of education background make them more susceptible with being a Star Wars fan only, a Star Trek fan only or both?</a:t>
            </a:r>
          </a:p>
          <a:p>
            <a:pPr marL="0" lvl="0" indent="0">
              <a:spcBef>
                <a:spcPts val="0"/>
              </a:spcBef>
              <a:spcAft>
                <a:spcPts val="0"/>
              </a:spcAft>
              <a:buNone/>
            </a:pPr>
            <a:endParaRPr dirty="0"/>
          </a:p>
        </p:txBody>
      </p:sp>
    </p:spTree>
    <p:extLst>
      <p:ext uri="{BB962C8B-B14F-4D97-AF65-F5344CB8AC3E}">
        <p14:creationId xmlns:p14="http://schemas.microsoft.com/office/powerpoint/2010/main" val="296104249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
        <p:cNvGrpSpPr/>
        <p:nvPr/>
      </p:nvGrpSpPr>
      <p:grpSpPr>
        <a:xfrm>
          <a:off x="0" y="0"/>
          <a:ext cx="0" cy="0"/>
          <a:chOff x="0" y="0"/>
          <a:chExt cx="0" cy="0"/>
        </a:xfrm>
      </p:grpSpPr>
      <p:sp>
        <p:nvSpPr>
          <p:cNvPr id="83" name="Shape 83"/>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r>
              <a:rPr lang="en-US" dirty="0"/>
              <a:t>First we had </a:t>
            </a:r>
            <a:r>
              <a:rPr lang="en-US" dirty="0" err="1"/>
              <a:t>tp</a:t>
            </a:r>
            <a:r>
              <a:rPr lang="en-US" dirty="0"/>
              <a:t> normalize data and </a:t>
            </a:r>
            <a:endParaRPr dirty="0"/>
          </a:p>
        </p:txBody>
      </p:sp>
      <p:sp>
        <p:nvSpPr>
          <p:cNvPr id="84" name="Shape 84"/>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9"/>
        <p:cNvGrpSpPr/>
        <p:nvPr/>
      </p:nvGrpSpPr>
      <p:grpSpPr>
        <a:xfrm>
          <a:off x="0" y="0"/>
          <a:ext cx="0" cy="0"/>
          <a:chOff x="0" y="0"/>
          <a:chExt cx="0" cy="0"/>
        </a:xfrm>
      </p:grpSpPr>
      <p:sp>
        <p:nvSpPr>
          <p:cNvPr id="90" name="Shape 90"/>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spcBef>
                <a:spcPts val="0"/>
              </a:spcBef>
              <a:spcAft>
                <a:spcPts val="0"/>
              </a:spcAft>
              <a:buNone/>
            </a:pPr>
            <a:endParaRPr dirty="0"/>
          </a:p>
        </p:txBody>
      </p:sp>
      <p:sp>
        <p:nvSpPr>
          <p:cNvPr id="91" name="Shape 91"/>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
        <p:cNvGrpSpPr/>
        <p:nvPr/>
      </p:nvGrpSpPr>
      <p:grpSpPr>
        <a:xfrm>
          <a:off x="0" y="0"/>
          <a:ext cx="0" cy="0"/>
          <a:chOff x="0" y="0"/>
          <a:chExt cx="0" cy="0"/>
        </a:xfrm>
      </p:grpSpPr>
      <p:sp>
        <p:nvSpPr>
          <p:cNvPr id="97" name="Shape 97"/>
          <p:cNvSpPr>
            <a:spLocks noGrp="1" noRot="1" noChangeAspect="1"/>
          </p:cNvSpPr>
          <p:nvPr>
            <p:ph type="sldImg" idx="2"/>
          </p:nvPr>
        </p:nvSpPr>
        <p:spPr>
          <a:xfrm>
            <a:off x="381000" y="685800"/>
            <a:ext cx="6096000" cy="34290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98" name="Shape 98"/>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endParaRPr/>
          </a:p>
        </p:txBody>
      </p:sp>
    </p:spTree>
    <p:extLst>
      <p:ext uri="{BB962C8B-B14F-4D97-AF65-F5344CB8AC3E}">
        <p14:creationId xmlns:p14="http://schemas.microsoft.com/office/powerpoint/2010/main" val="161335189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Master" Target="../slideMasters/slideMaster2.xml"/><Relationship Id="rId5" Type="http://schemas.openxmlformats.org/officeDocument/2006/relationships/image" Target="../media/image10.png"/><Relationship Id="rId4" Type="http://schemas.openxmlformats.org/officeDocument/2006/relationships/image" Target="../media/image9.png"/></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Master" Target="../slideMasters/slideMaster2.xml"/><Relationship Id="rId6" Type="http://schemas.openxmlformats.org/officeDocument/2006/relationships/image" Target="../media/image14.png"/><Relationship Id="rId5" Type="http://schemas.openxmlformats.org/officeDocument/2006/relationships/image" Target="../media/image13.png"/><Relationship Id="rId4" Type="http://schemas.openxmlformats.org/officeDocument/2006/relationships/image" Target="../media/image7.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1.png"/><Relationship Id="rId1" Type="http://schemas.openxmlformats.org/officeDocument/2006/relationships/slideMaster" Target="../slideMasters/slideMaster2.xml"/><Relationship Id="rId4" Type="http://schemas.openxmlformats.org/officeDocument/2006/relationships/image" Target="../media/image7.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
        <p:cNvGrpSpPr/>
        <p:nvPr/>
      </p:nvGrpSpPr>
      <p:grpSpPr>
        <a:xfrm>
          <a:off x="0" y="0"/>
          <a:ext cx="0" cy="0"/>
          <a:chOff x="0" y="0"/>
          <a:chExt cx="0" cy="0"/>
        </a:xfrm>
      </p:grpSpPr>
      <p:sp>
        <p:nvSpPr>
          <p:cNvPr id="18" name="Shape 18"/>
          <p:cNvSpPr txBox="1">
            <a:spLocks noGrp="1"/>
          </p:cNvSpPr>
          <p:nvPr>
            <p:ph type="title"/>
          </p:nvPr>
        </p:nvSpPr>
        <p:spPr>
          <a:xfrm>
            <a:off x="641000" y="2353267"/>
            <a:ext cx="10962900" cy="1209900"/>
          </a:xfrm>
          <a:prstGeom prst="rect">
            <a:avLst/>
          </a:prstGeom>
        </p:spPr>
        <p:txBody>
          <a:bodyPr spcFirstLastPara="1" wrap="square" lIns="121900" tIns="121900" rIns="121900" bIns="121900" anchor="b" anchorCtr="0"/>
          <a:lstStyle>
            <a:lvl1pPr lvl="0" algn="ctr">
              <a:spcBef>
                <a:spcPts val="0"/>
              </a:spcBef>
              <a:spcAft>
                <a:spcPts val="0"/>
              </a:spcAft>
              <a:buSzPts val="6400"/>
              <a:buNone/>
              <a:defRPr sz="6400"/>
            </a:lvl1pPr>
            <a:lvl2pPr lvl="1" algn="ctr">
              <a:spcBef>
                <a:spcPts val="0"/>
              </a:spcBef>
              <a:spcAft>
                <a:spcPts val="0"/>
              </a:spcAft>
              <a:buSzPts val="6400"/>
              <a:buNone/>
              <a:defRPr sz="6400"/>
            </a:lvl2pPr>
            <a:lvl3pPr lvl="2" algn="ctr">
              <a:spcBef>
                <a:spcPts val="0"/>
              </a:spcBef>
              <a:spcAft>
                <a:spcPts val="0"/>
              </a:spcAft>
              <a:buSzPts val="6400"/>
              <a:buNone/>
              <a:defRPr sz="6400"/>
            </a:lvl3pPr>
            <a:lvl4pPr lvl="3" algn="ctr">
              <a:spcBef>
                <a:spcPts val="0"/>
              </a:spcBef>
              <a:spcAft>
                <a:spcPts val="0"/>
              </a:spcAft>
              <a:buSzPts val="6400"/>
              <a:buNone/>
              <a:defRPr sz="6400"/>
            </a:lvl4pPr>
            <a:lvl5pPr lvl="4" algn="ctr">
              <a:spcBef>
                <a:spcPts val="0"/>
              </a:spcBef>
              <a:spcAft>
                <a:spcPts val="0"/>
              </a:spcAft>
              <a:buSzPts val="6400"/>
              <a:buNone/>
              <a:defRPr sz="6400"/>
            </a:lvl5pPr>
            <a:lvl6pPr lvl="5" algn="ctr">
              <a:spcBef>
                <a:spcPts val="0"/>
              </a:spcBef>
              <a:spcAft>
                <a:spcPts val="0"/>
              </a:spcAft>
              <a:buSzPts val="6400"/>
              <a:buNone/>
              <a:defRPr sz="6400"/>
            </a:lvl6pPr>
            <a:lvl7pPr lvl="6" algn="ctr">
              <a:spcBef>
                <a:spcPts val="0"/>
              </a:spcBef>
              <a:spcAft>
                <a:spcPts val="0"/>
              </a:spcAft>
              <a:buSzPts val="6400"/>
              <a:buNone/>
              <a:defRPr sz="6400"/>
            </a:lvl7pPr>
            <a:lvl8pPr lvl="7" algn="ctr">
              <a:spcBef>
                <a:spcPts val="0"/>
              </a:spcBef>
              <a:spcAft>
                <a:spcPts val="0"/>
              </a:spcAft>
              <a:buSzPts val="6400"/>
              <a:buNone/>
              <a:defRPr sz="6400"/>
            </a:lvl8pPr>
            <a:lvl9pPr lvl="8" algn="ctr">
              <a:spcBef>
                <a:spcPts val="0"/>
              </a:spcBef>
              <a:spcAft>
                <a:spcPts val="0"/>
              </a:spcAft>
              <a:buSzPts val="6400"/>
              <a:buNone/>
              <a:defRPr sz="6400"/>
            </a:lvl9pPr>
          </a:lstStyle>
          <a:p>
            <a:endParaRPr/>
          </a:p>
        </p:txBody>
      </p:sp>
      <p:sp>
        <p:nvSpPr>
          <p:cNvPr id="19" name="Shape 19"/>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7"/>
        <p:cNvGrpSpPr/>
        <p:nvPr/>
      </p:nvGrpSpPr>
      <p:grpSpPr>
        <a:xfrm>
          <a:off x="0" y="0"/>
          <a:ext cx="0" cy="0"/>
          <a:chOff x="0" y="0"/>
          <a:chExt cx="0" cy="0"/>
        </a:xfrm>
      </p:grpSpPr>
      <p:sp>
        <p:nvSpPr>
          <p:cNvPr id="58" name="Shape 5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59"/>
        <p:cNvGrpSpPr/>
        <p:nvPr/>
      </p:nvGrpSpPr>
      <p:grpSpPr>
        <a:xfrm>
          <a:off x="0" y="0"/>
          <a:ext cx="0" cy="0"/>
          <a:chOff x="0" y="0"/>
          <a:chExt cx="0" cy="0"/>
        </a:xfrm>
      </p:grpSpPr>
      <p:sp>
        <p:nvSpPr>
          <p:cNvPr id="60" name="Shape 60"/>
          <p:cNvSpPr txBox="1">
            <a:spLocks noGrp="1"/>
          </p:cNvSpPr>
          <p:nvPr>
            <p:ph type="title"/>
          </p:nvPr>
        </p:nvSpPr>
        <p:spPr>
          <a:xfrm>
            <a:off x="838200" y="365125"/>
            <a:ext cx="10515600" cy="1325700"/>
          </a:xfrm>
          <a:prstGeom prst="rect">
            <a:avLst/>
          </a:prstGeom>
          <a:noFill/>
          <a:ln>
            <a:noFill/>
          </a:ln>
        </p:spPr>
        <p:txBody>
          <a:bodyPr spcFirstLastPara="1" wrap="square" lIns="121900" tIns="121900" rIns="121900" bIns="121900" anchor="ctr" anchorCtr="0"/>
          <a:lstStyle>
            <a:lvl1pPr marR="0" lvl="0" algn="l" rtl="0">
              <a:lnSpc>
                <a:spcPct val="90000"/>
              </a:lnSpc>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rtl="0">
              <a:spcBef>
                <a:spcPts val="0"/>
              </a:spcBef>
              <a:spcAft>
                <a:spcPts val="0"/>
              </a:spcAft>
              <a:buSzPts val="4000"/>
              <a:buNone/>
              <a:defRPr sz="1800"/>
            </a:lvl2pPr>
            <a:lvl3pPr lvl="2" rtl="0">
              <a:spcBef>
                <a:spcPts val="0"/>
              </a:spcBef>
              <a:spcAft>
                <a:spcPts val="0"/>
              </a:spcAft>
              <a:buSzPts val="4000"/>
              <a:buNone/>
              <a:defRPr sz="1800"/>
            </a:lvl3pPr>
            <a:lvl4pPr lvl="3" rtl="0">
              <a:spcBef>
                <a:spcPts val="0"/>
              </a:spcBef>
              <a:spcAft>
                <a:spcPts val="0"/>
              </a:spcAft>
              <a:buSzPts val="4000"/>
              <a:buNone/>
              <a:defRPr sz="1800"/>
            </a:lvl4pPr>
            <a:lvl5pPr lvl="4" rtl="0">
              <a:spcBef>
                <a:spcPts val="0"/>
              </a:spcBef>
              <a:spcAft>
                <a:spcPts val="0"/>
              </a:spcAft>
              <a:buSzPts val="4000"/>
              <a:buNone/>
              <a:defRPr sz="1800"/>
            </a:lvl5pPr>
            <a:lvl6pPr lvl="5" rtl="0">
              <a:spcBef>
                <a:spcPts val="0"/>
              </a:spcBef>
              <a:spcAft>
                <a:spcPts val="0"/>
              </a:spcAft>
              <a:buSzPts val="4000"/>
              <a:buNone/>
              <a:defRPr sz="1800"/>
            </a:lvl6pPr>
            <a:lvl7pPr lvl="6" rtl="0">
              <a:spcBef>
                <a:spcPts val="0"/>
              </a:spcBef>
              <a:spcAft>
                <a:spcPts val="0"/>
              </a:spcAft>
              <a:buSzPts val="4000"/>
              <a:buNone/>
              <a:defRPr sz="1800"/>
            </a:lvl7pPr>
            <a:lvl8pPr lvl="7" rtl="0">
              <a:spcBef>
                <a:spcPts val="0"/>
              </a:spcBef>
              <a:spcAft>
                <a:spcPts val="0"/>
              </a:spcAft>
              <a:buSzPts val="4000"/>
              <a:buNone/>
              <a:defRPr sz="1800"/>
            </a:lvl8pPr>
            <a:lvl9pPr lvl="8" rtl="0">
              <a:spcBef>
                <a:spcPts val="0"/>
              </a:spcBef>
              <a:spcAft>
                <a:spcPts val="0"/>
              </a:spcAft>
              <a:buSzPts val="4000"/>
              <a:buNone/>
              <a:defRPr sz="1800"/>
            </a:lvl9pPr>
          </a:lstStyle>
          <a:p>
            <a:endParaRPr/>
          </a:p>
        </p:txBody>
      </p:sp>
      <p:sp>
        <p:nvSpPr>
          <p:cNvPr id="61" name="Shape 61"/>
          <p:cNvSpPr txBox="1">
            <a:spLocks noGrp="1"/>
          </p:cNvSpPr>
          <p:nvPr>
            <p:ph type="body" idx="1"/>
          </p:nvPr>
        </p:nvSpPr>
        <p:spPr>
          <a:xfrm>
            <a:off x="838200" y="1825625"/>
            <a:ext cx="10515600" cy="4351200"/>
          </a:xfrm>
          <a:prstGeom prst="rect">
            <a:avLst/>
          </a:prstGeom>
          <a:noFill/>
          <a:ln>
            <a:noFill/>
          </a:ln>
        </p:spPr>
        <p:txBody>
          <a:bodyPr spcFirstLastPara="1" wrap="square" lIns="121900" tIns="121900" rIns="121900" bIns="1219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Arial"/>
                <a:ea typeface="Arial"/>
                <a:cs typeface="Arial"/>
                <a:sym typeface="Arial"/>
              </a:defRPr>
            </a:lvl1pPr>
            <a:lvl2pPr marL="914400" marR="0" lvl="1" indent="-381000" algn="l" rtl="0">
              <a:lnSpc>
                <a:spcPct val="90000"/>
              </a:lnSpc>
              <a:spcBef>
                <a:spcPts val="2100"/>
              </a:spcBef>
              <a:spcAft>
                <a:spcPts val="0"/>
              </a:spcAft>
              <a:buClr>
                <a:schemeClr val="dk1"/>
              </a:buClr>
              <a:buSzPts val="2400"/>
              <a:buFont typeface="Arial"/>
              <a:buChar char="•"/>
              <a:defRPr sz="2400" b="0" i="0" u="none" strike="noStrike" cap="none">
                <a:solidFill>
                  <a:schemeClr val="dk1"/>
                </a:solidFill>
                <a:latin typeface="Arial"/>
                <a:ea typeface="Arial"/>
                <a:cs typeface="Arial"/>
                <a:sym typeface="Arial"/>
              </a:defRPr>
            </a:lvl2pPr>
            <a:lvl3pPr marL="1371600" marR="0" lvl="2" indent="-355600" algn="l" rtl="0">
              <a:lnSpc>
                <a:spcPct val="90000"/>
              </a:lnSpc>
              <a:spcBef>
                <a:spcPts val="2100"/>
              </a:spcBef>
              <a:spcAft>
                <a:spcPts val="0"/>
              </a:spcAft>
              <a:buClr>
                <a:schemeClr val="dk1"/>
              </a:buClr>
              <a:buSzPts val="2000"/>
              <a:buFont typeface="Arial"/>
              <a:buChar char="•"/>
              <a:defRPr sz="2000" b="0" i="0" u="none" strike="noStrike" cap="none">
                <a:solidFill>
                  <a:schemeClr val="dk1"/>
                </a:solidFill>
                <a:latin typeface="Arial"/>
                <a:ea typeface="Arial"/>
                <a:cs typeface="Arial"/>
                <a:sym typeface="Arial"/>
              </a:defRPr>
            </a:lvl3pPr>
            <a:lvl4pPr marL="1828800" marR="0" lvl="3" indent="-342900" algn="l" rtl="0">
              <a:lnSpc>
                <a:spcPct val="90000"/>
              </a:lnSpc>
              <a:spcBef>
                <a:spcPts val="21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4pPr>
            <a:lvl5pPr marL="2286000" marR="0" lvl="4" indent="-342900" algn="l" rtl="0">
              <a:lnSpc>
                <a:spcPct val="90000"/>
              </a:lnSpc>
              <a:spcBef>
                <a:spcPts val="21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5pPr>
            <a:lvl6pPr marL="2743200" marR="0" lvl="5" indent="-342900" algn="l" rtl="0">
              <a:lnSpc>
                <a:spcPct val="90000"/>
              </a:lnSpc>
              <a:spcBef>
                <a:spcPts val="21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6pPr>
            <a:lvl7pPr marL="3200400" marR="0" lvl="6" indent="-342900" algn="l" rtl="0">
              <a:lnSpc>
                <a:spcPct val="90000"/>
              </a:lnSpc>
              <a:spcBef>
                <a:spcPts val="21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7pPr>
            <a:lvl8pPr marL="3657600" marR="0" lvl="7" indent="-342900" algn="l" rtl="0">
              <a:lnSpc>
                <a:spcPct val="90000"/>
              </a:lnSpc>
              <a:spcBef>
                <a:spcPts val="2100"/>
              </a:spcBef>
              <a:spcAft>
                <a:spcPts val="0"/>
              </a:spcAft>
              <a:buClr>
                <a:schemeClr val="dk1"/>
              </a:buClr>
              <a:buSzPts val="1800"/>
              <a:buFont typeface="Arial"/>
              <a:buChar char="•"/>
              <a:defRPr sz="1800" b="0" i="0" u="none" strike="noStrike" cap="none">
                <a:solidFill>
                  <a:schemeClr val="dk1"/>
                </a:solidFill>
                <a:latin typeface="Arial"/>
                <a:ea typeface="Arial"/>
                <a:cs typeface="Arial"/>
                <a:sym typeface="Arial"/>
              </a:defRPr>
            </a:lvl8pPr>
            <a:lvl9pPr marL="4114800" marR="0" lvl="8" indent="-342900" algn="l" rtl="0">
              <a:lnSpc>
                <a:spcPct val="90000"/>
              </a:lnSpc>
              <a:spcBef>
                <a:spcPts val="2100"/>
              </a:spcBef>
              <a:spcAft>
                <a:spcPts val="2100"/>
              </a:spcAft>
              <a:buClr>
                <a:schemeClr val="dk1"/>
              </a:buClr>
              <a:buSzPts val="1800"/>
              <a:buFont typeface="Arial"/>
              <a:buChar char="•"/>
              <a:defRPr sz="1800" b="0" i="0" u="none" strike="noStrike" cap="none">
                <a:solidFill>
                  <a:schemeClr val="dk1"/>
                </a:solidFill>
                <a:latin typeface="Arial"/>
                <a:ea typeface="Arial"/>
                <a:cs typeface="Arial"/>
                <a:sym typeface="Arial"/>
              </a:defRPr>
            </a:lvl9pPr>
          </a:lstStyle>
          <a:p>
            <a:endParaRPr/>
          </a:p>
        </p:txBody>
      </p:sp>
      <p:sp>
        <p:nvSpPr>
          <p:cNvPr id="62" name="Shape 62"/>
          <p:cNvSpPr txBox="1">
            <a:spLocks noGrp="1"/>
          </p:cNvSpPr>
          <p:nvPr>
            <p:ph type="dt" idx="10"/>
          </p:nvPr>
        </p:nvSpPr>
        <p:spPr>
          <a:xfrm>
            <a:off x="838200" y="6356350"/>
            <a:ext cx="2743200" cy="365100"/>
          </a:xfrm>
          <a:prstGeom prst="rect">
            <a:avLst/>
          </a:prstGeom>
          <a:noFill/>
          <a:ln>
            <a:noFill/>
          </a:ln>
        </p:spPr>
        <p:txBody>
          <a:bodyPr spcFirstLastPara="1" wrap="square" lIns="91425" tIns="91425" rIns="91425" bIns="91425" anchor="ctr" anchorCtr="0"/>
          <a:lstStyle>
            <a:lvl1pPr marR="0" lvl="0" algn="l"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3" name="Shape 63"/>
          <p:cNvSpPr txBox="1">
            <a:spLocks noGrp="1"/>
          </p:cNvSpPr>
          <p:nvPr>
            <p:ph type="ftr" idx="11"/>
          </p:nvPr>
        </p:nvSpPr>
        <p:spPr>
          <a:xfrm>
            <a:off x="4038600" y="6356350"/>
            <a:ext cx="4114800" cy="365100"/>
          </a:xfrm>
          <a:prstGeom prst="rect">
            <a:avLst/>
          </a:prstGeom>
          <a:noFill/>
          <a:ln>
            <a:noFill/>
          </a:ln>
        </p:spPr>
        <p:txBody>
          <a:bodyPr spcFirstLastPara="1" wrap="square" lIns="91425" tIns="91425" rIns="91425" bIns="91425" anchor="ctr" anchorCtr="0"/>
          <a:lstStyle>
            <a:lvl1pPr marR="0" lvl="0" algn="ctr" rtl="0">
              <a:spcBef>
                <a:spcPts val="0"/>
              </a:spcBef>
              <a:spcAft>
                <a:spcPts val="0"/>
              </a:spcAft>
              <a:buSzPts val="1400"/>
              <a:buNone/>
              <a:defRPr sz="1200" b="0" i="0" u="none" strike="noStrike" cap="none">
                <a:solidFill>
                  <a:srgbClr val="888888"/>
                </a:solidFill>
                <a:latin typeface="Arial"/>
                <a:ea typeface="Arial"/>
                <a:cs typeface="Arial"/>
                <a:sym typeface="Arial"/>
              </a:defRPr>
            </a:lvl1pPr>
            <a:lvl2pPr marR="0" lvl="1" algn="l" rtl="0">
              <a:spcBef>
                <a:spcPts val="0"/>
              </a:spcBef>
              <a:spcAft>
                <a:spcPts val="0"/>
              </a:spcAft>
              <a:buSzPts val="1400"/>
              <a:buNone/>
              <a:defRPr sz="1800" b="0" i="0" u="none" strike="noStrike" cap="none">
                <a:solidFill>
                  <a:schemeClr val="dk1"/>
                </a:solidFill>
                <a:latin typeface="Arial"/>
                <a:ea typeface="Arial"/>
                <a:cs typeface="Arial"/>
                <a:sym typeface="Arial"/>
              </a:defRPr>
            </a:lvl2pPr>
            <a:lvl3pPr marR="0" lvl="2" algn="l" rtl="0">
              <a:spcBef>
                <a:spcPts val="0"/>
              </a:spcBef>
              <a:spcAft>
                <a:spcPts val="0"/>
              </a:spcAft>
              <a:buSzPts val="1400"/>
              <a:buNone/>
              <a:defRPr sz="1800" b="0" i="0" u="none" strike="noStrike" cap="none">
                <a:solidFill>
                  <a:schemeClr val="dk1"/>
                </a:solidFill>
                <a:latin typeface="Arial"/>
                <a:ea typeface="Arial"/>
                <a:cs typeface="Arial"/>
                <a:sym typeface="Arial"/>
              </a:defRPr>
            </a:lvl3pPr>
            <a:lvl4pPr marR="0" lvl="3" algn="l" rtl="0">
              <a:spcBef>
                <a:spcPts val="0"/>
              </a:spcBef>
              <a:spcAft>
                <a:spcPts val="0"/>
              </a:spcAft>
              <a:buSzPts val="1400"/>
              <a:buNone/>
              <a:defRPr sz="1800" b="0" i="0" u="none" strike="noStrike" cap="none">
                <a:solidFill>
                  <a:schemeClr val="dk1"/>
                </a:solidFill>
                <a:latin typeface="Arial"/>
                <a:ea typeface="Arial"/>
                <a:cs typeface="Arial"/>
                <a:sym typeface="Arial"/>
              </a:defRPr>
            </a:lvl4pPr>
            <a:lvl5pPr marR="0" lvl="4" algn="l" rtl="0">
              <a:spcBef>
                <a:spcPts val="0"/>
              </a:spcBef>
              <a:spcAft>
                <a:spcPts val="0"/>
              </a:spcAft>
              <a:buSzPts val="1400"/>
              <a:buNone/>
              <a:defRPr sz="1800" b="0" i="0" u="none" strike="noStrike" cap="none">
                <a:solidFill>
                  <a:schemeClr val="dk1"/>
                </a:solidFill>
                <a:latin typeface="Arial"/>
                <a:ea typeface="Arial"/>
                <a:cs typeface="Arial"/>
                <a:sym typeface="Arial"/>
              </a:defRPr>
            </a:lvl5pPr>
            <a:lvl6pPr marR="0" lvl="5" algn="l" rtl="0">
              <a:spcBef>
                <a:spcPts val="0"/>
              </a:spcBef>
              <a:spcAft>
                <a:spcPts val="0"/>
              </a:spcAft>
              <a:buSzPts val="1400"/>
              <a:buNone/>
              <a:defRPr sz="1800" b="0" i="0" u="none" strike="noStrike" cap="none">
                <a:solidFill>
                  <a:schemeClr val="dk1"/>
                </a:solidFill>
                <a:latin typeface="Arial"/>
                <a:ea typeface="Arial"/>
                <a:cs typeface="Arial"/>
                <a:sym typeface="Arial"/>
              </a:defRPr>
            </a:lvl6pPr>
            <a:lvl7pPr marR="0" lvl="6" algn="l" rtl="0">
              <a:spcBef>
                <a:spcPts val="0"/>
              </a:spcBef>
              <a:spcAft>
                <a:spcPts val="0"/>
              </a:spcAft>
              <a:buSzPts val="1400"/>
              <a:buNone/>
              <a:defRPr sz="1800" b="0" i="0" u="none" strike="noStrike" cap="none">
                <a:solidFill>
                  <a:schemeClr val="dk1"/>
                </a:solidFill>
                <a:latin typeface="Arial"/>
                <a:ea typeface="Arial"/>
                <a:cs typeface="Arial"/>
                <a:sym typeface="Arial"/>
              </a:defRPr>
            </a:lvl7pPr>
            <a:lvl8pPr marR="0" lvl="7" algn="l" rtl="0">
              <a:spcBef>
                <a:spcPts val="0"/>
              </a:spcBef>
              <a:spcAft>
                <a:spcPts val="0"/>
              </a:spcAft>
              <a:buSzPts val="1400"/>
              <a:buNone/>
              <a:defRPr sz="1800" b="0" i="0" u="none" strike="noStrike" cap="none">
                <a:solidFill>
                  <a:schemeClr val="dk1"/>
                </a:solidFill>
                <a:latin typeface="Arial"/>
                <a:ea typeface="Arial"/>
                <a:cs typeface="Arial"/>
                <a:sym typeface="Arial"/>
              </a:defRPr>
            </a:lvl8pPr>
            <a:lvl9pPr marR="0" lvl="8" algn="l" rtl="0">
              <a:spcBef>
                <a:spcPts val="0"/>
              </a:spcBef>
              <a:spcAft>
                <a:spcPts val="0"/>
              </a:spcAft>
              <a:buSzPts val="1400"/>
              <a:buNone/>
              <a:defRPr sz="1800" b="0" i="0" u="none" strike="noStrike" cap="none">
                <a:solidFill>
                  <a:schemeClr val="dk1"/>
                </a:solidFill>
                <a:latin typeface="Arial"/>
                <a:ea typeface="Arial"/>
                <a:cs typeface="Arial"/>
                <a:sym typeface="Arial"/>
              </a:defRPr>
            </a:lvl9pPr>
          </a:lstStyle>
          <a:p>
            <a:endParaRPr/>
          </a:p>
        </p:txBody>
      </p:sp>
      <p:sp>
        <p:nvSpPr>
          <p:cNvPr id="64" name="Shape 64"/>
          <p:cNvSpPr txBox="1">
            <a:spLocks noGrp="1"/>
          </p:cNvSpPr>
          <p:nvPr>
            <p:ph type="sldNum" idx="12"/>
          </p:nvPr>
        </p:nvSpPr>
        <p:spPr>
          <a:xfrm>
            <a:off x="8610600" y="6356350"/>
            <a:ext cx="2743200" cy="3651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Arial"/>
                <a:ea typeface="Arial"/>
                <a:cs typeface="Arial"/>
                <a:sym typeface="Arial"/>
              </a:defRPr>
            </a:lvl1pPr>
            <a:lvl2pPr marL="0" marR="0" lvl="1" indent="0" algn="r" rtl="0">
              <a:spcBef>
                <a:spcPts val="0"/>
              </a:spcBef>
              <a:buNone/>
              <a:defRPr sz="1200" b="0" i="0" u="none" strike="noStrike" cap="none">
                <a:solidFill>
                  <a:srgbClr val="888888"/>
                </a:solidFill>
                <a:latin typeface="Arial"/>
                <a:ea typeface="Arial"/>
                <a:cs typeface="Arial"/>
                <a:sym typeface="Arial"/>
              </a:defRPr>
            </a:lvl2pPr>
            <a:lvl3pPr marL="0" marR="0" lvl="2" indent="0" algn="r" rtl="0">
              <a:spcBef>
                <a:spcPts val="0"/>
              </a:spcBef>
              <a:buNone/>
              <a:defRPr sz="1200" b="0" i="0" u="none" strike="noStrike" cap="none">
                <a:solidFill>
                  <a:srgbClr val="888888"/>
                </a:solidFill>
                <a:latin typeface="Arial"/>
                <a:ea typeface="Arial"/>
                <a:cs typeface="Arial"/>
                <a:sym typeface="Arial"/>
              </a:defRPr>
            </a:lvl3pPr>
            <a:lvl4pPr marL="0" marR="0" lvl="3" indent="0" algn="r" rtl="0">
              <a:spcBef>
                <a:spcPts val="0"/>
              </a:spcBef>
              <a:buNone/>
              <a:defRPr sz="1200" b="0" i="0" u="none" strike="noStrike" cap="none">
                <a:solidFill>
                  <a:srgbClr val="888888"/>
                </a:solidFill>
                <a:latin typeface="Arial"/>
                <a:ea typeface="Arial"/>
                <a:cs typeface="Arial"/>
                <a:sym typeface="Arial"/>
              </a:defRPr>
            </a:lvl4pPr>
            <a:lvl5pPr marL="0" marR="0" lvl="4" indent="0" algn="r" rtl="0">
              <a:spcBef>
                <a:spcPts val="0"/>
              </a:spcBef>
              <a:buNone/>
              <a:defRPr sz="1200" b="0" i="0" u="none" strike="noStrike" cap="none">
                <a:solidFill>
                  <a:srgbClr val="888888"/>
                </a:solidFill>
                <a:latin typeface="Arial"/>
                <a:ea typeface="Arial"/>
                <a:cs typeface="Arial"/>
                <a:sym typeface="Arial"/>
              </a:defRPr>
            </a:lvl5pPr>
            <a:lvl6pPr marL="0" marR="0" lvl="5" indent="0" algn="r" rtl="0">
              <a:spcBef>
                <a:spcPts val="0"/>
              </a:spcBef>
              <a:buNone/>
              <a:defRPr sz="1200" b="0" i="0" u="none" strike="noStrike" cap="none">
                <a:solidFill>
                  <a:srgbClr val="888888"/>
                </a:solidFill>
                <a:latin typeface="Arial"/>
                <a:ea typeface="Arial"/>
                <a:cs typeface="Arial"/>
                <a:sym typeface="Arial"/>
              </a:defRPr>
            </a:lvl6pPr>
            <a:lvl7pPr marL="0" marR="0" lvl="6" indent="0" algn="r" rtl="0">
              <a:spcBef>
                <a:spcPts val="0"/>
              </a:spcBef>
              <a:buNone/>
              <a:defRPr sz="1200" b="0" i="0" u="none" strike="noStrike" cap="none">
                <a:solidFill>
                  <a:srgbClr val="888888"/>
                </a:solidFill>
                <a:latin typeface="Arial"/>
                <a:ea typeface="Arial"/>
                <a:cs typeface="Arial"/>
                <a:sym typeface="Arial"/>
              </a:defRPr>
            </a:lvl7pPr>
            <a:lvl8pPr marL="0" marR="0" lvl="7" indent="0" algn="r" rtl="0">
              <a:spcBef>
                <a:spcPts val="0"/>
              </a:spcBef>
              <a:buNone/>
              <a:defRPr sz="1200" b="0" i="0" u="none" strike="noStrike" cap="none">
                <a:solidFill>
                  <a:srgbClr val="888888"/>
                </a:solidFill>
                <a:latin typeface="Arial"/>
                <a:ea typeface="Arial"/>
                <a:cs typeface="Arial"/>
                <a:sym typeface="Arial"/>
              </a:defRPr>
            </a:lvl8pPr>
            <a:lvl9pPr marL="0" marR="0" lvl="8" indent="0" algn="r" rtl="0">
              <a:spcBef>
                <a:spcPts val="0"/>
              </a:spcBef>
              <a:buNone/>
              <a:defRPr sz="1200" b="0" i="0" u="none" strike="noStrike" cap="none">
                <a:solidFill>
                  <a:srgbClr val="888888"/>
                </a:solidFill>
                <a:latin typeface="Arial"/>
                <a:ea typeface="Arial"/>
                <a:cs typeface="Arial"/>
                <a:sym typeface="Arial"/>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userDrawn="1">
  <p:cSld name="Theme Slide">
    <p:spTree>
      <p:nvGrpSpPr>
        <p:cNvPr id="1" name=""/>
        <p:cNvGrpSpPr/>
        <p:nvPr/>
      </p:nvGrpSpPr>
      <p:grpSpPr>
        <a:xfrm>
          <a:off x="0" y="0"/>
          <a:ext cx="0" cy="0"/>
          <a:chOff x="0" y="0"/>
          <a:chExt cx="0" cy="0"/>
        </a:xfrm>
      </p:grpSpPr>
      <p:pic>
        <p:nvPicPr>
          <p:cNvPr id="5" name="Picture 4"/>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525566" y="5477853"/>
            <a:ext cx="1093672" cy="1680717"/>
          </a:xfrm>
          <a:prstGeom prst="rect">
            <a:avLst/>
          </a:prstGeom>
        </p:spPr>
      </p:pic>
      <p:pic>
        <p:nvPicPr>
          <p:cNvPr id="10" name="Picture 9"/>
          <p:cNvPicPr>
            <a:picLocks noChangeAspect="1"/>
          </p:cNvPicPr>
          <p:nvPr userDrawn="1"/>
        </p:nvPicPr>
        <p:blipFill rotWithShape="1">
          <a:blip r:embed="rId3">
            <a:extLst>
              <a:ext uri="{28A0092B-C50C-407E-A947-70E740481C1C}">
                <a14:useLocalDpi xmlns:a14="http://schemas.microsoft.com/office/drawing/2010/main" val="0"/>
              </a:ext>
            </a:extLst>
          </a:blip>
          <a:srcRect l="17592" t="31611" r="10842" b="26111"/>
          <a:stretch/>
        </p:blipFill>
        <p:spPr>
          <a:xfrm>
            <a:off x="2144804" y="2167846"/>
            <a:ext cx="8725254" cy="2899455"/>
          </a:xfrm>
          <a:prstGeom prst="rect">
            <a:avLst/>
          </a:prstGeom>
        </p:spPr>
      </p:pic>
      <p:pic>
        <p:nvPicPr>
          <p:cNvPr id="12" name="Picture 11"/>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11" name="Picture 10"/>
          <p:cNvPicPr>
            <a:picLocks noChangeAspect="1"/>
          </p:cNvPicPr>
          <p:nvPr userDrawn="1"/>
        </p:nvPicPr>
        <p:blipFill rotWithShape="1">
          <a:blip r:embed="rId5">
            <a:extLst>
              <a:ext uri="{28A0092B-C50C-407E-A947-70E740481C1C}">
                <a14:useLocalDpi xmlns:a14="http://schemas.microsoft.com/office/drawing/2010/main" val="0"/>
              </a:ext>
            </a:extLst>
          </a:blip>
          <a:srcRect l="32500" t="27408" r="26771" b="26111"/>
          <a:stretch/>
        </p:blipFill>
        <p:spPr>
          <a:xfrm>
            <a:off x="3962400" y="1879601"/>
            <a:ext cx="4965700" cy="3187700"/>
          </a:xfrm>
          <a:prstGeom prst="rect">
            <a:avLst/>
          </a:prstGeom>
        </p:spPr>
      </p:pic>
    </p:spTree>
    <p:extLst>
      <p:ext uri="{BB962C8B-B14F-4D97-AF65-F5344CB8AC3E}">
        <p14:creationId xmlns:p14="http://schemas.microsoft.com/office/powerpoint/2010/main" val="418945908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wipe(down)">
                                      <p:cBhvr>
                                        <p:cTn id="7" dur="250"/>
                                        <p:tgtEl>
                                          <p:spTgt spid="10"/>
                                        </p:tgtEl>
                                      </p:cBhvr>
                                    </p:animEffect>
                                  </p:childTnLst>
                                </p:cTn>
                              </p:par>
                              <p:par>
                                <p:cTn id="8" presetID="10" presetClass="entr" presetSubtype="0" repeatCount="indefinite" fill="hold" nodeType="withEffect">
                                  <p:stCondLst>
                                    <p:cond delay="250"/>
                                  </p:stCondLst>
                                  <p:childTnLst>
                                    <p:set>
                                      <p:cBhvr>
                                        <p:cTn id="9" dur="1" fill="hold">
                                          <p:stCondLst>
                                            <p:cond delay="0"/>
                                          </p:stCondLst>
                                        </p:cTn>
                                        <p:tgtEl>
                                          <p:spTgt spid="12"/>
                                        </p:tgtEl>
                                        <p:attrNameLst>
                                          <p:attrName>style.visibility</p:attrName>
                                        </p:attrNameLst>
                                      </p:cBhvr>
                                      <p:to>
                                        <p:strVal val="visible"/>
                                      </p:to>
                                    </p:set>
                                    <p:animEffect transition="in" filter="fade">
                                      <p:cBhvr>
                                        <p:cTn id="10" dur="1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4" name="Picture 3"/>
          <p:cNvPicPr>
            <a:picLocks noChangeAspect="1"/>
          </p:cNvPicPr>
          <p:nvPr userDrawn="1"/>
        </p:nvPicPr>
        <p:blipFill>
          <a:blip r:embed="rId2">
            <a:extLst>
              <a:ext uri="{28A0092B-C50C-407E-A947-70E740481C1C}">
                <a14:useLocalDpi xmlns:a14="http://schemas.microsoft.com/office/drawing/2010/main" val="0"/>
              </a:ext>
            </a:extLst>
          </a:blip>
          <a:stretch>
            <a:fillRect/>
          </a:stretch>
        </p:blipFill>
        <p:spPr>
          <a:xfrm>
            <a:off x="0" y="63500"/>
            <a:ext cx="12192000" cy="6858000"/>
          </a:xfrm>
          <a:prstGeom prst="rect">
            <a:avLst/>
          </a:prstGeom>
        </p:spPr>
      </p:pic>
      <p:sp>
        <p:nvSpPr>
          <p:cNvPr id="2" name="Title 1"/>
          <p:cNvSpPr>
            <a:spLocks noGrp="1"/>
          </p:cNvSpPr>
          <p:nvPr>
            <p:ph type="ctrTitle" hasCustomPrompt="1"/>
          </p:nvPr>
        </p:nvSpPr>
        <p:spPr>
          <a:xfrm>
            <a:off x="2501900" y="2954338"/>
            <a:ext cx="9334500" cy="1193800"/>
          </a:xfrm>
        </p:spPr>
        <p:txBody>
          <a:bodyPr anchor="b">
            <a:noAutofit/>
          </a:bodyPr>
          <a:lstStyle>
            <a:lvl1pPr algn="l">
              <a:defRPr sz="4400" cap="all" baseline="0">
                <a:solidFill>
                  <a:schemeClr val="bg1"/>
                </a:solidFill>
                <a:latin typeface="Times New Roman" panose="02020603050405020304" pitchFamily="18" charset="0"/>
                <a:cs typeface="Times New Roman" panose="02020603050405020304" pitchFamily="18" charset="0"/>
              </a:defRPr>
            </a:lvl1pPr>
          </a:lstStyle>
          <a:p>
            <a:r>
              <a:rPr lang="en-US" dirty="0"/>
              <a:t>Click to edit </a:t>
            </a:r>
            <a:br>
              <a:rPr lang="en-US" dirty="0"/>
            </a:br>
            <a:r>
              <a:rPr lang="en-US" dirty="0"/>
              <a:t>Master title style</a:t>
            </a:r>
          </a:p>
        </p:txBody>
      </p:sp>
      <p:sp>
        <p:nvSpPr>
          <p:cNvPr id="3" name="Subtitle 2"/>
          <p:cNvSpPr>
            <a:spLocks noGrp="1"/>
          </p:cNvSpPr>
          <p:nvPr>
            <p:ph type="subTitle" idx="1"/>
          </p:nvPr>
        </p:nvSpPr>
        <p:spPr>
          <a:xfrm>
            <a:off x="2501900" y="4110038"/>
            <a:ext cx="9144000" cy="1655762"/>
          </a:xfrm>
        </p:spPr>
        <p:txBody>
          <a:bodyPr/>
          <a:lstStyle>
            <a:lvl1pPr marL="0" indent="0" algn="l">
              <a:buNone/>
              <a:defRPr sz="2400" b="1" cap="all" baseline="0">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5" name="Picture 4"/>
          <p:cNvPicPr>
            <a:picLocks noChangeAspect="1"/>
          </p:cNvPicPr>
          <p:nvPr userDrawn="1"/>
        </p:nvPicPr>
        <p:blipFill rotWithShape="1">
          <a:blip r:embed="rId3">
            <a:extLst>
              <a:ext uri="{28A0092B-C50C-407E-A947-70E740481C1C}">
                <a14:useLocalDpi xmlns:a14="http://schemas.microsoft.com/office/drawing/2010/main" val="0"/>
              </a:ext>
            </a:extLst>
          </a:blip>
          <a:srcRect l="43813" t="29181" r="41667" b="22110"/>
          <a:stretch/>
        </p:blipFill>
        <p:spPr>
          <a:xfrm>
            <a:off x="1581150" y="1978480"/>
            <a:ext cx="1460500" cy="2755900"/>
          </a:xfrm>
          <a:prstGeom prst="rect">
            <a:avLst/>
          </a:prstGeom>
        </p:spPr>
      </p:pic>
      <p:pic>
        <p:nvPicPr>
          <p:cNvPr id="6" name="Picture 5"/>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25566" y="5477853"/>
            <a:ext cx="1093672" cy="1680717"/>
          </a:xfrm>
          <a:prstGeom prst="rect">
            <a:avLst/>
          </a:prstGeom>
        </p:spPr>
      </p:pic>
      <p:pic>
        <p:nvPicPr>
          <p:cNvPr id="7" name="Picture 6"/>
          <p:cNvPicPr>
            <a:picLocks noChangeAspect="1"/>
          </p:cNvPicPr>
          <p:nvPr userDrawn="1"/>
        </p:nvPicPr>
        <p:blipFill>
          <a:blip r:embed="rId5">
            <a:extLst>
              <a:ext uri="{28A0092B-C50C-407E-A947-70E740481C1C}">
                <a14:useLocalDpi xmlns:a14="http://schemas.microsoft.com/office/drawing/2010/main" val="0"/>
              </a:ext>
            </a:extLst>
          </a:blip>
          <a:stretch>
            <a:fillRect/>
          </a:stretch>
        </p:blipFill>
        <p:spPr>
          <a:xfrm>
            <a:off x="-285750" y="63500"/>
            <a:ext cx="5029200" cy="6213475"/>
          </a:xfrm>
          <a:prstGeom prst="rect">
            <a:avLst/>
          </a:prstGeom>
        </p:spPr>
      </p:pic>
      <p:pic>
        <p:nvPicPr>
          <p:cNvPr id="8" name="Picture 7"/>
          <p:cNvPicPr>
            <a:picLocks noChangeAspect="1"/>
          </p:cNvPicPr>
          <p:nvPr userDrawn="1"/>
        </p:nvPicPr>
        <p:blipFill rotWithShape="1">
          <a:blip r:embed="rId6">
            <a:extLst>
              <a:ext uri="{28A0092B-C50C-407E-A947-70E740481C1C}">
                <a14:useLocalDpi xmlns:a14="http://schemas.microsoft.com/office/drawing/2010/main" val="0"/>
              </a:ext>
            </a:extLst>
          </a:blip>
          <a:srcRect l="70365" t="23670"/>
          <a:stretch/>
        </p:blipFill>
        <p:spPr>
          <a:xfrm>
            <a:off x="8578921" y="1623317"/>
            <a:ext cx="3613079" cy="5234683"/>
          </a:xfrm>
          <a:prstGeom prst="rect">
            <a:avLst/>
          </a:prstGeom>
        </p:spPr>
      </p:pic>
    </p:spTree>
    <p:extLst>
      <p:ext uri="{BB962C8B-B14F-4D97-AF65-F5344CB8AC3E}">
        <p14:creationId xmlns:p14="http://schemas.microsoft.com/office/powerpoint/2010/main" val="33247352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wipe(down)">
                                      <p:cBhvr>
                                        <p:cTn id="7" dur="250"/>
                                        <p:tgtEl>
                                          <p:spTgt spid="5"/>
                                        </p:tgtEl>
                                      </p:cBhvr>
                                    </p:animEffect>
                                  </p:childTnLst>
                                </p:cTn>
                              </p:par>
                              <p:par>
                                <p:cTn id="8" presetID="10" presetClass="entr" presetSubtype="0" repeatCount="indefinite" fill="hold" nodeType="withEffect">
                                  <p:stCondLst>
                                    <p:cond delay="250"/>
                                  </p:stCondLst>
                                  <p:childTnLst>
                                    <p:set>
                                      <p:cBhvr>
                                        <p:cTn id="9" dur="1" fill="hold">
                                          <p:stCondLst>
                                            <p:cond delay="0"/>
                                          </p:stCondLst>
                                        </p:cTn>
                                        <p:tgtEl>
                                          <p:spTgt spid="7"/>
                                        </p:tgtEl>
                                        <p:attrNameLst>
                                          <p:attrName>style.visibility</p:attrName>
                                        </p:attrNameLst>
                                      </p:cBhvr>
                                      <p:to>
                                        <p:strVal val="visible"/>
                                      </p:to>
                                    </p:set>
                                    <p:animEffect transition="in" filter="fade">
                                      <p:cBhvr>
                                        <p:cTn id="10" dur="1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a:xfrm>
            <a:off x="1638300" y="228600"/>
            <a:ext cx="10210800" cy="6477000"/>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1644637881"/>
      </p:ext>
    </p:extLst>
  </p:cSld>
  <p:clrMapOvr>
    <a:masterClrMapping/>
  </p:clrMapOvr>
  <p:extLst>
    <p:ext uri="{DCECCB84-F9BA-43D5-87BE-67443E8EF086}">
      <p15:sldGuideLst xmlns:p15="http://schemas.microsoft.com/office/powerpoint/2012/main">
        <p15:guide id="2" pos="3840">
          <p15:clr>
            <a:srgbClr val="FBAE40"/>
          </p15:clr>
        </p15:guide>
        <p15:guide id="4" pos="1032">
          <p15:clr>
            <a:srgbClr val="FBAE40"/>
          </p15:clr>
        </p15:guide>
        <p15:guide id="5" orient="horz" pos="2160">
          <p15:clr>
            <a:srgbClr val="FBAE40"/>
          </p15:clr>
        </p15:guide>
      </p15:sldGuideLst>
    </p:ext>
  </p:extLst>
</p:sldLayout>
</file>

<file path=ppt/slideLayouts/slideLayout15.xml><?xml version="1.0" encoding="utf-8"?>
<p:sldLayout xmlns:a="http://schemas.openxmlformats.org/drawingml/2006/main" xmlns:r="http://schemas.openxmlformats.org/officeDocument/2006/relationships" xmlns:p="http://schemas.openxmlformats.org/presentationml/2006/main" showMasterSp="0" preserve="1" userDrawn="1">
  <p:cSld name="Section Header">
    <p:spTree>
      <p:nvGrpSpPr>
        <p:cNvPr id="1" name=""/>
        <p:cNvGrpSpPr/>
        <p:nvPr/>
      </p:nvGrpSpPr>
      <p:grpSpPr>
        <a:xfrm>
          <a:off x="0" y="0"/>
          <a:ext cx="0" cy="0"/>
          <a:chOff x="0" y="0"/>
          <a:chExt cx="0" cy="0"/>
        </a:xfrm>
      </p:grpSpPr>
      <p:sp>
        <p:nvSpPr>
          <p:cNvPr id="4" name="Date Placeholder 3"/>
          <p:cNvSpPr>
            <a:spLocks noGrp="1"/>
          </p:cNvSpPr>
          <p:nvPr>
            <p:ph type="dt" sz="half" idx="10"/>
          </p:nvPr>
        </p:nvSpPr>
        <p:spPr>
          <a:xfrm>
            <a:off x="838200" y="6356350"/>
            <a:ext cx="2743200" cy="365125"/>
          </a:xfrm>
          <a:prstGeom prst="rect">
            <a:avLst/>
          </a:prstGeom>
        </p:spPr>
        <p:txBody>
          <a:bodyPr/>
          <a:lstStyle/>
          <a:p>
            <a:fld id="{2BF0BB3E-A3D3-46D8-B36A-60B622E55F67}" type="datetimeFigureOut">
              <a:rPr lang="en-US" smtClean="0"/>
              <a:t>7/28/2018</a:t>
            </a:fld>
            <a:endParaRPr lang="en-US"/>
          </a:p>
        </p:txBody>
      </p:sp>
      <p:sp>
        <p:nvSpPr>
          <p:cNvPr id="5" name="Footer Placeholder 4"/>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p:cNvSpPr>
            <a:spLocks noGrp="1"/>
          </p:cNvSpPr>
          <p:nvPr>
            <p:ph type="sldNum" sz="quarter" idx="12"/>
          </p:nvPr>
        </p:nvSpPr>
        <p:spPr>
          <a:xfrm>
            <a:off x="8610600" y="6356350"/>
            <a:ext cx="2743200" cy="365125"/>
          </a:xfrm>
          <a:prstGeom prst="rect">
            <a:avLst/>
          </a:prstGeom>
        </p:spPr>
        <p:txBody>
          <a:bodyPr/>
          <a:lstStyle/>
          <a:p>
            <a:fld id="{CE757221-C7BF-478E-8483-D9EDABF807E3}" type="slidenum">
              <a:rPr lang="en-US" smtClean="0"/>
              <a:t>‹#›</a:t>
            </a:fld>
            <a:endParaRPr lang="en-US"/>
          </a:p>
        </p:txBody>
      </p:sp>
      <p:pic>
        <p:nvPicPr>
          <p:cNvPr id="7" name="Picture 6"/>
          <p:cNvPicPr>
            <a:picLocks noChangeAspect="1"/>
          </p:cNvPicPr>
          <p:nvPr userDrawn="1"/>
        </p:nvPicPr>
        <p:blipFill rotWithShape="1">
          <a:blip r:embed="rId2">
            <a:extLst>
              <a:ext uri="{28A0092B-C50C-407E-A947-70E740481C1C}">
                <a14:useLocalDpi xmlns:a14="http://schemas.microsoft.com/office/drawing/2010/main" val="0"/>
              </a:ext>
            </a:extLst>
          </a:blip>
          <a:srcRect l="19376" t="31697" r="12604" b="33414"/>
          <a:stretch/>
        </p:blipFill>
        <p:spPr>
          <a:xfrm>
            <a:off x="3898900" y="655320"/>
            <a:ext cx="8293100" cy="2392680"/>
          </a:xfrm>
          <a:prstGeom prst="rect">
            <a:avLst/>
          </a:prstGeom>
        </p:spPr>
      </p:pic>
      <p:sp>
        <p:nvSpPr>
          <p:cNvPr id="8" name="Title 1"/>
          <p:cNvSpPr>
            <a:spLocks noGrp="1"/>
          </p:cNvSpPr>
          <p:nvPr>
            <p:ph type="ctrTitle" hasCustomPrompt="1"/>
          </p:nvPr>
        </p:nvSpPr>
        <p:spPr>
          <a:xfrm>
            <a:off x="4038600" y="1277938"/>
            <a:ext cx="7797800" cy="1193800"/>
          </a:xfrm>
        </p:spPr>
        <p:txBody>
          <a:bodyPr anchor="b">
            <a:noAutofit/>
          </a:bodyPr>
          <a:lstStyle>
            <a:lvl1pPr algn="l">
              <a:defRPr sz="3600" cap="all" baseline="0">
                <a:solidFill>
                  <a:schemeClr val="bg1"/>
                </a:solidFill>
                <a:latin typeface="Times New Roman" panose="02020603050405020304" pitchFamily="18" charset="0"/>
                <a:cs typeface="Times New Roman" panose="02020603050405020304" pitchFamily="18" charset="0"/>
              </a:defRPr>
            </a:lvl1pPr>
          </a:lstStyle>
          <a:p>
            <a:r>
              <a:rPr lang="en-US" dirty="0"/>
              <a:t>Click to edit </a:t>
            </a:r>
            <a:br>
              <a:rPr lang="en-US" dirty="0"/>
            </a:br>
            <a:r>
              <a:rPr lang="en-US" dirty="0"/>
              <a:t>Master title style</a:t>
            </a:r>
          </a:p>
        </p:txBody>
      </p:sp>
      <p:sp>
        <p:nvSpPr>
          <p:cNvPr id="9" name="Subtitle 2"/>
          <p:cNvSpPr>
            <a:spLocks noGrp="1"/>
          </p:cNvSpPr>
          <p:nvPr>
            <p:ph type="subTitle" idx="1"/>
          </p:nvPr>
        </p:nvSpPr>
        <p:spPr>
          <a:xfrm>
            <a:off x="4038600" y="2586038"/>
            <a:ext cx="7797800" cy="461962"/>
          </a:xfrm>
        </p:spPr>
        <p:txBody>
          <a:bodyPr>
            <a:normAutofit/>
          </a:bodyPr>
          <a:lstStyle>
            <a:lvl1pPr marL="0" indent="0" algn="l">
              <a:buNone/>
              <a:defRPr sz="1800" b="1" cap="all" baseline="0">
                <a:latin typeface="Times New Roman" panose="02020603050405020304" pitchFamily="18" charset="0"/>
                <a:cs typeface="Times New Roman" panose="02020603050405020304" pitchFamily="18"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pic>
        <p:nvPicPr>
          <p:cNvPr id="2" name="Picture 1"/>
          <p:cNvPicPr>
            <a:picLocks noChangeAspect="1"/>
          </p:cNvPicPr>
          <p:nvPr userDrawn="1"/>
        </p:nvPicPr>
        <p:blipFill rotWithShape="1">
          <a:blip r:embed="rId3">
            <a:extLst>
              <a:ext uri="{28A0092B-C50C-407E-A947-70E740481C1C}">
                <a14:useLocalDpi xmlns:a14="http://schemas.microsoft.com/office/drawing/2010/main" val="0"/>
              </a:ext>
            </a:extLst>
          </a:blip>
          <a:srcRect l="40914" t="33347" r="35722" b="33216"/>
          <a:stretch/>
        </p:blipFill>
        <p:spPr>
          <a:xfrm>
            <a:off x="1181100" y="991660"/>
            <a:ext cx="2857500" cy="2300288"/>
          </a:xfrm>
          <a:prstGeom prst="rect">
            <a:avLst/>
          </a:prstGeom>
        </p:spPr>
      </p:pic>
      <p:pic>
        <p:nvPicPr>
          <p:cNvPr id="10" name="Picture 9"/>
          <p:cNvPicPr>
            <a:picLocks noChangeAspect="1"/>
          </p:cNvPicPr>
          <p:nvPr userDrawn="1"/>
        </p:nvPicPr>
        <p:blipFill>
          <a:blip r:embed="rId4">
            <a:extLst>
              <a:ext uri="{28A0092B-C50C-407E-A947-70E740481C1C}">
                <a14:useLocalDpi xmlns:a14="http://schemas.microsoft.com/office/drawing/2010/main" val="0"/>
              </a:ext>
            </a:extLst>
          </a:blip>
          <a:stretch>
            <a:fillRect/>
          </a:stretch>
        </p:blipFill>
        <p:spPr>
          <a:xfrm>
            <a:off x="525566" y="5477853"/>
            <a:ext cx="1093672" cy="1680717"/>
          </a:xfrm>
          <a:prstGeom prst="rect">
            <a:avLst/>
          </a:prstGeom>
        </p:spPr>
      </p:pic>
    </p:spTree>
    <p:extLst>
      <p:ext uri="{BB962C8B-B14F-4D97-AF65-F5344CB8AC3E}">
        <p14:creationId xmlns:p14="http://schemas.microsoft.com/office/powerpoint/2010/main" val="5503615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1699260" y="228600"/>
            <a:ext cx="4678680" cy="594836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675120" y="228600"/>
            <a:ext cx="4678680" cy="594836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BF0BB3E-A3D3-46D8-B36A-60B622E55F67}" type="datetimeFigureOut">
              <a:rPr lang="en-US" smtClean="0"/>
              <a:t>7/28/2018</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CE757221-C7BF-478E-8483-D9EDABF807E3}" type="slidenum">
              <a:rPr lang="en-US" smtClean="0"/>
              <a:t>‹#›</a:t>
            </a:fld>
            <a:endParaRPr lang="en-US"/>
          </a:p>
        </p:txBody>
      </p:sp>
    </p:spTree>
    <p:extLst>
      <p:ext uri="{BB962C8B-B14F-4D97-AF65-F5344CB8AC3E}">
        <p14:creationId xmlns:p14="http://schemas.microsoft.com/office/powerpoint/2010/main" val="182105339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1638300" y="239371"/>
            <a:ext cx="47984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Edit Master text styles</a:t>
            </a:r>
          </a:p>
        </p:txBody>
      </p:sp>
      <p:sp>
        <p:nvSpPr>
          <p:cNvPr id="4" name="Content Placeholder 3"/>
          <p:cNvSpPr>
            <a:spLocks noGrp="1"/>
          </p:cNvSpPr>
          <p:nvPr>
            <p:ph sz="half" idx="2"/>
          </p:nvPr>
        </p:nvSpPr>
        <p:spPr>
          <a:xfrm>
            <a:off x="1638300" y="1063283"/>
            <a:ext cx="4798487" cy="4966044"/>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643666" y="239371"/>
            <a:ext cx="482211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643666" y="1063283"/>
            <a:ext cx="4822118" cy="4966044"/>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a:xfrm>
            <a:off x="838200" y="6356350"/>
            <a:ext cx="2743200" cy="365125"/>
          </a:xfrm>
          <a:prstGeom prst="rect">
            <a:avLst/>
          </a:prstGeom>
        </p:spPr>
        <p:txBody>
          <a:bodyPr/>
          <a:lstStyle/>
          <a:p>
            <a:fld id="{2BF0BB3E-A3D3-46D8-B36A-60B622E55F67}" type="datetimeFigureOut">
              <a:rPr lang="en-US" smtClean="0"/>
              <a:t>7/28/2018</a:t>
            </a:fld>
            <a:endParaRPr lang="en-US"/>
          </a:p>
        </p:txBody>
      </p:sp>
      <p:sp>
        <p:nvSpPr>
          <p:cNvPr id="8" name="Footer Placeholder 7"/>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p:cNvSpPr>
            <a:spLocks noGrp="1"/>
          </p:cNvSpPr>
          <p:nvPr>
            <p:ph type="sldNum" sz="quarter" idx="12"/>
          </p:nvPr>
        </p:nvSpPr>
        <p:spPr>
          <a:xfrm>
            <a:off x="8610600" y="6356350"/>
            <a:ext cx="2743200" cy="365125"/>
          </a:xfrm>
          <a:prstGeom prst="rect">
            <a:avLst/>
          </a:prstGeom>
        </p:spPr>
        <p:txBody>
          <a:bodyPr/>
          <a:lstStyle/>
          <a:p>
            <a:fld id="{CE757221-C7BF-478E-8483-D9EDABF807E3}" type="slidenum">
              <a:rPr lang="en-US" smtClean="0"/>
              <a:t>‹#›</a:t>
            </a:fld>
            <a:endParaRPr lang="en-US"/>
          </a:p>
        </p:txBody>
      </p:sp>
      <p:sp>
        <p:nvSpPr>
          <p:cNvPr id="10" name="Title 1"/>
          <p:cNvSpPr txBox="1">
            <a:spLocks/>
          </p:cNvSpPr>
          <p:nvPr userDrawn="1"/>
        </p:nvSpPr>
        <p:spPr>
          <a:xfrm rot="16200000">
            <a:off x="-2435348" y="3277175"/>
            <a:ext cx="5921830" cy="105113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400" b="0" kern="1200" spc="100" baseline="0">
                <a:solidFill>
                  <a:schemeClr val="tx1"/>
                </a:solidFill>
                <a:latin typeface="Star Jedi" panose="040B0000000000000000" pitchFamily="82" charset="0"/>
                <a:ea typeface="+mj-ea"/>
                <a:cs typeface="+mj-cs"/>
              </a:defRPr>
            </a:lvl1pPr>
          </a:lstStyle>
          <a:p>
            <a:r>
              <a:rPr lang="en-US" dirty="0"/>
              <a:t>Click to edit Master title style</a:t>
            </a:r>
          </a:p>
        </p:txBody>
      </p:sp>
    </p:spTree>
    <p:extLst>
      <p:ext uri="{BB962C8B-B14F-4D97-AF65-F5344CB8AC3E}">
        <p14:creationId xmlns:p14="http://schemas.microsoft.com/office/powerpoint/2010/main" val="330640255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a:xfrm>
            <a:off x="838200" y="6356350"/>
            <a:ext cx="2743200" cy="365125"/>
          </a:xfrm>
          <a:prstGeom prst="rect">
            <a:avLst/>
          </a:prstGeom>
        </p:spPr>
        <p:txBody>
          <a:bodyPr/>
          <a:lstStyle/>
          <a:p>
            <a:fld id="{2BF0BB3E-A3D3-46D8-B36A-60B622E55F67}" type="datetimeFigureOut">
              <a:rPr lang="en-US" smtClean="0"/>
              <a:t>7/28/2018</a:t>
            </a:fld>
            <a:endParaRPr lang="en-US"/>
          </a:p>
        </p:txBody>
      </p:sp>
      <p:sp>
        <p:nvSpPr>
          <p:cNvPr id="4" name="Footer Placeholder 3"/>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p:cNvSpPr>
            <a:spLocks noGrp="1"/>
          </p:cNvSpPr>
          <p:nvPr>
            <p:ph type="sldNum" sz="quarter" idx="12"/>
          </p:nvPr>
        </p:nvSpPr>
        <p:spPr>
          <a:xfrm>
            <a:off x="8610600" y="6356350"/>
            <a:ext cx="2743200" cy="365125"/>
          </a:xfrm>
          <a:prstGeom prst="rect">
            <a:avLst/>
          </a:prstGeom>
        </p:spPr>
        <p:txBody>
          <a:bodyPr/>
          <a:lstStyle/>
          <a:p>
            <a:fld id="{CE757221-C7BF-478E-8483-D9EDABF807E3}" type="slidenum">
              <a:rPr lang="en-US" smtClean="0"/>
              <a:t>‹#›</a:t>
            </a:fld>
            <a:endParaRPr lang="en-US"/>
          </a:p>
        </p:txBody>
      </p:sp>
    </p:spTree>
    <p:extLst>
      <p:ext uri="{BB962C8B-B14F-4D97-AF65-F5344CB8AC3E}">
        <p14:creationId xmlns:p14="http://schemas.microsoft.com/office/powerpoint/2010/main" val="3758960530"/>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a:xfrm>
            <a:off x="838200" y="6356350"/>
            <a:ext cx="2743200" cy="365125"/>
          </a:xfrm>
          <a:prstGeom prst="rect">
            <a:avLst/>
          </a:prstGeom>
        </p:spPr>
        <p:txBody>
          <a:bodyPr/>
          <a:lstStyle/>
          <a:p>
            <a:fld id="{2BF0BB3E-A3D3-46D8-B36A-60B622E55F67}" type="datetimeFigureOut">
              <a:rPr lang="en-US" smtClean="0"/>
              <a:t>7/28/2018</a:t>
            </a:fld>
            <a:endParaRPr lang="en-US"/>
          </a:p>
        </p:txBody>
      </p:sp>
      <p:sp>
        <p:nvSpPr>
          <p:cNvPr id="3" name="Footer Placeholder 2"/>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p:cNvSpPr>
            <a:spLocks noGrp="1"/>
          </p:cNvSpPr>
          <p:nvPr>
            <p:ph type="sldNum" sz="quarter" idx="12"/>
          </p:nvPr>
        </p:nvSpPr>
        <p:spPr>
          <a:xfrm>
            <a:off x="8610600" y="6356350"/>
            <a:ext cx="2743200" cy="365125"/>
          </a:xfrm>
          <a:prstGeom prst="rect">
            <a:avLst/>
          </a:prstGeom>
        </p:spPr>
        <p:txBody>
          <a:bodyPr/>
          <a:lstStyle/>
          <a:p>
            <a:fld id="{CE757221-C7BF-478E-8483-D9EDABF807E3}" type="slidenum">
              <a:rPr lang="en-US" smtClean="0"/>
              <a:t>‹#›</a:t>
            </a:fld>
            <a:endParaRPr lang="en-US"/>
          </a:p>
        </p:txBody>
      </p:sp>
    </p:spTree>
    <p:extLst>
      <p:ext uri="{BB962C8B-B14F-4D97-AF65-F5344CB8AC3E}">
        <p14:creationId xmlns:p14="http://schemas.microsoft.com/office/powerpoint/2010/main" val="21740758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20"/>
        <p:cNvGrpSpPr/>
        <p:nvPr/>
      </p:nvGrpSpPr>
      <p:grpSpPr>
        <a:xfrm>
          <a:off x="0" y="0"/>
          <a:ext cx="0" cy="0"/>
          <a:chOff x="0" y="0"/>
          <a:chExt cx="0" cy="0"/>
        </a:xfrm>
      </p:grpSpPr>
      <p:cxnSp>
        <p:nvCxnSpPr>
          <p:cNvPr id="21" name="Shape 21"/>
          <p:cNvCxnSpPr/>
          <p:nvPr/>
        </p:nvCxnSpPr>
        <p:spPr>
          <a:xfrm>
            <a:off x="656750" y="1680378"/>
            <a:ext cx="566400" cy="0"/>
          </a:xfrm>
          <a:prstGeom prst="straightConnector1">
            <a:avLst/>
          </a:prstGeom>
          <a:noFill/>
          <a:ln w="38100" cap="flat" cmpd="sng">
            <a:solidFill>
              <a:schemeClr val="accent4"/>
            </a:solidFill>
            <a:prstDash val="solid"/>
            <a:round/>
            <a:headEnd type="none" w="sm" len="sm"/>
            <a:tailEnd type="none" w="sm" len="sm"/>
          </a:ln>
        </p:spPr>
      </p:cxnSp>
      <p:sp>
        <p:nvSpPr>
          <p:cNvPr id="22" name="Shape 22"/>
          <p:cNvSpPr txBox="1">
            <a:spLocks noGrp="1"/>
          </p:cNvSpPr>
          <p:nvPr>
            <p:ph type="title"/>
          </p:nvPr>
        </p:nvSpPr>
        <p:spPr>
          <a:xfrm>
            <a:off x="517200" y="610700"/>
            <a:ext cx="11157600" cy="914700"/>
          </a:xfrm>
          <a:prstGeom prst="rect">
            <a:avLst/>
          </a:prstGeom>
        </p:spPr>
        <p:txBody>
          <a:bodyPr spcFirstLastPara="1" wrap="square" lIns="121900" tIns="121900" rIns="121900" bIns="121900" anchor="b" anchorCtr="0"/>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23" name="Shape 23"/>
          <p:cNvSpPr txBox="1">
            <a:spLocks noGrp="1"/>
          </p:cNvSpPr>
          <p:nvPr>
            <p:ph type="body" idx="1"/>
          </p:nvPr>
        </p:nvSpPr>
        <p:spPr>
          <a:xfrm>
            <a:off x="517200" y="1986432"/>
            <a:ext cx="11157600" cy="4105200"/>
          </a:xfrm>
          <a:prstGeom prst="rect">
            <a:avLst/>
          </a:prstGeom>
        </p:spPr>
        <p:txBody>
          <a:bodyPr spcFirstLastPara="1" wrap="square" lIns="121900" tIns="121900" rIns="121900" bIns="121900" anchor="t" anchorCtr="0"/>
          <a:lstStyle>
            <a:lvl1pPr marL="457200" lvl="0" indent="-381000">
              <a:spcBef>
                <a:spcPts val="0"/>
              </a:spcBef>
              <a:spcAft>
                <a:spcPts val="0"/>
              </a:spcAft>
              <a:buSzPts val="24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24" name="Shape 24"/>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Content with Caption">
    <p:spTree>
      <p:nvGrpSpPr>
        <p:cNvPr id="1" name=""/>
        <p:cNvGrpSpPr/>
        <p:nvPr/>
      </p:nvGrpSpPr>
      <p:grpSpPr>
        <a:xfrm>
          <a:off x="0" y="0"/>
          <a:ext cx="0" cy="0"/>
          <a:chOff x="0" y="0"/>
          <a:chExt cx="0" cy="0"/>
        </a:xfrm>
      </p:grpSpPr>
      <p:sp>
        <p:nvSpPr>
          <p:cNvPr id="3" name="Content Placeholder 2"/>
          <p:cNvSpPr>
            <a:spLocks noGrp="1"/>
          </p:cNvSpPr>
          <p:nvPr>
            <p:ph idx="1"/>
          </p:nvPr>
        </p:nvSpPr>
        <p:spPr>
          <a:xfrm>
            <a:off x="4772025" y="987425"/>
            <a:ext cx="6583363"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1432560" y="987425"/>
            <a:ext cx="3339465" cy="488156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BF0BB3E-A3D3-46D8-B36A-60B622E55F67}" type="datetimeFigureOut">
              <a:rPr lang="en-US" smtClean="0"/>
              <a:t>7/28/2018</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CE757221-C7BF-478E-8483-D9EDABF807E3}" type="slidenum">
              <a:rPr lang="en-US" smtClean="0"/>
              <a:t>‹#›</a:t>
            </a:fld>
            <a:endParaRPr lang="en-US"/>
          </a:p>
        </p:txBody>
      </p:sp>
      <p:sp>
        <p:nvSpPr>
          <p:cNvPr id="8" name="Title 1"/>
          <p:cNvSpPr txBox="1">
            <a:spLocks/>
          </p:cNvSpPr>
          <p:nvPr userDrawn="1"/>
        </p:nvSpPr>
        <p:spPr>
          <a:xfrm rot="16200000">
            <a:off x="-2482519" y="3324346"/>
            <a:ext cx="6016171" cy="105113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400" b="0" kern="1200" spc="100" baseline="0">
                <a:solidFill>
                  <a:schemeClr val="tx1"/>
                </a:solidFill>
                <a:latin typeface="Star Jedi" panose="040B0000000000000000" pitchFamily="82" charset="0"/>
                <a:ea typeface="+mj-ea"/>
                <a:cs typeface="+mj-cs"/>
              </a:defRPr>
            </a:lvl1pPr>
          </a:lstStyle>
          <a:p>
            <a:r>
              <a:rPr lang="en-US"/>
              <a:t>Click to edit Master title style</a:t>
            </a:r>
          </a:p>
        </p:txBody>
      </p:sp>
    </p:spTree>
    <p:extLst>
      <p:ext uri="{BB962C8B-B14F-4D97-AF65-F5344CB8AC3E}">
        <p14:creationId xmlns:p14="http://schemas.microsoft.com/office/powerpoint/2010/main" val="27837074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386840" y="987425"/>
            <a:ext cx="3385185" cy="4881563"/>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a:xfrm>
            <a:off x="838200" y="6356350"/>
            <a:ext cx="2743200" cy="365125"/>
          </a:xfrm>
          <a:prstGeom prst="rect">
            <a:avLst/>
          </a:prstGeom>
        </p:spPr>
        <p:txBody>
          <a:bodyPr/>
          <a:lstStyle/>
          <a:p>
            <a:fld id="{2BF0BB3E-A3D3-46D8-B36A-60B622E55F67}" type="datetimeFigureOut">
              <a:rPr lang="en-US" smtClean="0"/>
              <a:t>7/28/2018</a:t>
            </a:fld>
            <a:endParaRPr lang="en-US"/>
          </a:p>
        </p:txBody>
      </p:sp>
      <p:sp>
        <p:nvSpPr>
          <p:cNvPr id="6" name="Footer Placeholder 5"/>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p:cNvSpPr>
            <a:spLocks noGrp="1"/>
          </p:cNvSpPr>
          <p:nvPr>
            <p:ph type="sldNum" sz="quarter" idx="12"/>
          </p:nvPr>
        </p:nvSpPr>
        <p:spPr>
          <a:xfrm>
            <a:off x="8610600" y="6356350"/>
            <a:ext cx="2743200" cy="365125"/>
          </a:xfrm>
          <a:prstGeom prst="rect">
            <a:avLst/>
          </a:prstGeom>
        </p:spPr>
        <p:txBody>
          <a:bodyPr/>
          <a:lstStyle/>
          <a:p>
            <a:fld id="{CE757221-C7BF-478E-8483-D9EDABF807E3}" type="slidenum">
              <a:rPr lang="en-US" smtClean="0"/>
              <a:t>‹#›</a:t>
            </a:fld>
            <a:endParaRPr lang="en-US"/>
          </a:p>
        </p:txBody>
      </p:sp>
      <p:sp>
        <p:nvSpPr>
          <p:cNvPr id="8" name="Title 1"/>
          <p:cNvSpPr txBox="1">
            <a:spLocks/>
          </p:cNvSpPr>
          <p:nvPr userDrawn="1"/>
        </p:nvSpPr>
        <p:spPr>
          <a:xfrm rot="16200000">
            <a:off x="-2482519" y="3324346"/>
            <a:ext cx="6016171" cy="1051133"/>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2400" b="0" kern="1200" spc="100" baseline="0">
                <a:solidFill>
                  <a:schemeClr val="tx1"/>
                </a:solidFill>
                <a:latin typeface="Star Jedi" panose="040B0000000000000000" pitchFamily="82" charset="0"/>
                <a:ea typeface="+mj-ea"/>
                <a:cs typeface="+mj-cs"/>
              </a:defRPr>
            </a:lvl1pPr>
          </a:lstStyle>
          <a:p>
            <a:r>
              <a:rPr lang="en-US"/>
              <a:t>Click to edit Master title style</a:t>
            </a:r>
          </a:p>
        </p:txBody>
      </p:sp>
    </p:spTree>
    <p:extLst>
      <p:ext uri="{BB962C8B-B14F-4D97-AF65-F5344CB8AC3E}">
        <p14:creationId xmlns:p14="http://schemas.microsoft.com/office/powerpoint/2010/main" val="310063204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5"/>
        <p:cNvGrpSpPr/>
        <p:nvPr/>
      </p:nvGrpSpPr>
      <p:grpSpPr>
        <a:xfrm>
          <a:off x="0" y="0"/>
          <a:ext cx="0" cy="0"/>
          <a:chOff x="0" y="0"/>
          <a:chExt cx="0" cy="0"/>
        </a:xfrm>
      </p:grpSpPr>
      <p:cxnSp>
        <p:nvCxnSpPr>
          <p:cNvPr id="26" name="Shape 26"/>
          <p:cNvCxnSpPr/>
          <p:nvPr/>
        </p:nvCxnSpPr>
        <p:spPr>
          <a:xfrm>
            <a:off x="656750" y="1680378"/>
            <a:ext cx="566400" cy="0"/>
          </a:xfrm>
          <a:prstGeom prst="straightConnector1">
            <a:avLst/>
          </a:prstGeom>
          <a:noFill/>
          <a:ln w="38100" cap="flat" cmpd="sng">
            <a:solidFill>
              <a:schemeClr val="accent4"/>
            </a:solidFill>
            <a:prstDash val="solid"/>
            <a:round/>
            <a:headEnd type="none" w="sm" len="sm"/>
            <a:tailEnd type="none" w="sm" len="sm"/>
          </a:ln>
        </p:spPr>
      </p:cxnSp>
      <p:sp>
        <p:nvSpPr>
          <p:cNvPr id="27" name="Shape 27"/>
          <p:cNvSpPr txBox="1">
            <a:spLocks noGrp="1"/>
          </p:cNvSpPr>
          <p:nvPr>
            <p:ph type="title"/>
          </p:nvPr>
        </p:nvSpPr>
        <p:spPr>
          <a:xfrm>
            <a:off x="517200" y="610700"/>
            <a:ext cx="11157600" cy="914700"/>
          </a:xfrm>
          <a:prstGeom prst="rect">
            <a:avLst/>
          </a:prstGeom>
        </p:spPr>
        <p:txBody>
          <a:bodyPr spcFirstLastPara="1" wrap="square" lIns="121900" tIns="121900" rIns="121900" bIns="121900" anchor="b" anchorCtr="0"/>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28" name="Shape 28"/>
          <p:cNvSpPr txBox="1">
            <a:spLocks noGrp="1"/>
          </p:cNvSpPr>
          <p:nvPr>
            <p:ph type="body" idx="1"/>
          </p:nvPr>
        </p:nvSpPr>
        <p:spPr>
          <a:xfrm>
            <a:off x="517200" y="1986433"/>
            <a:ext cx="5333100" cy="4105200"/>
          </a:xfrm>
          <a:prstGeom prst="rect">
            <a:avLst/>
          </a:prstGeom>
        </p:spPr>
        <p:txBody>
          <a:bodyPr spcFirstLastPara="1" wrap="square" lIns="121900" tIns="121900" rIns="121900" bIns="121900" anchor="t" anchorCtr="0"/>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29" name="Shape 29"/>
          <p:cNvSpPr txBox="1">
            <a:spLocks noGrp="1"/>
          </p:cNvSpPr>
          <p:nvPr>
            <p:ph type="body" idx="2"/>
          </p:nvPr>
        </p:nvSpPr>
        <p:spPr>
          <a:xfrm>
            <a:off x="6341600" y="1986433"/>
            <a:ext cx="5333100" cy="4105200"/>
          </a:xfrm>
          <a:prstGeom prst="rect">
            <a:avLst/>
          </a:prstGeom>
        </p:spPr>
        <p:txBody>
          <a:bodyPr spcFirstLastPara="1" wrap="square" lIns="121900" tIns="121900" rIns="121900" bIns="121900" anchor="t" anchorCtr="0"/>
          <a:lstStyle>
            <a:lvl1pPr marL="457200" lvl="0" indent="-349250">
              <a:spcBef>
                <a:spcPts val="0"/>
              </a:spcBef>
              <a:spcAft>
                <a:spcPts val="0"/>
              </a:spcAft>
              <a:buSzPts val="1900"/>
              <a:buChar char="●"/>
              <a:defRPr sz="19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0" name="Shape 30"/>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1"/>
        <p:cNvGrpSpPr/>
        <p:nvPr/>
      </p:nvGrpSpPr>
      <p:grpSpPr>
        <a:xfrm>
          <a:off x="0" y="0"/>
          <a:ext cx="0" cy="0"/>
          <a:chOff x="0" y="0"/>
          <a:chExt cx="0" cy="0"/>
        </a:xfrm>
      </p:grpSpPr>
      <p:sp>
        <p:nvSpPr>
          <p:cNvPr id="32" name="Shape 32"/>
          <p:cNvSpPr txBox="1">
            <a:spLocks noGrp="1"/>
          </p:cNvSpPr>
          <p:nvPr>
            <p:ph type="title"/>
          </p:nvPr>
        </p:nvSpPr>
        <p:spPr>
          <a:xfrm>
            <a:off x="517200" y="610700"/>
            <a:ext cx="11157600" cy="914700"/>
          </a:xfrm>
          <a:prstGeom prst="rect">
            <a:avLst/>
          </a:prstGeom>
        </p:spPr>
        <p:txBody>
          <a:bodyPr spcFirstLastPara="1" wrap="square" lIns="121900" tIns="121900" rIns="121900" bIns="121900" anchor="b" anchorCtr="0"/>
          <a:lstStyle>
            <a:lvl1pPr lvl="0">
              <a:spcBef>
                <a:spcPts val="0"/>
              </a:spcBef>
              <a:spcAft>
                <a:spcPts val="0"/>
              </a:spcAft>
              <a:buSzPts val="4000"/>
              <a:buNone/>
              <a:defRPr/>
            </a:lvl1pPr>
            <a:lvl2pPr lvl="1">
              <a:spcBef>
                <a:spcPts val="0"/>
              </a:spcBef>
              <a:spcAft>
                <a:spcPts val="0"/>
              </a:spcAft>
              <a:buSzPts val="4000"/>
              <a:buNone/>
              <a:defRPr/>
            </a:lvl2pPr>
            <a:lvl3pPr lvl="2">
              <a:spcBef>
                <a:spcPts val="0"/>
              </a:spcBef>
              <a:spcAft>
                <a:spcPts val="0"/>
              </a:spcAft>
              <a:buSzPts val="4000"/>
              <a:buNone/>
              <a:defRPr/>
            </a:lvl3pPr>
            <a:lvl4pPr lvl="3">
              <a:spcBef>
                <a:spcPts val="0"/>
              </a:spcBef>
              <a:spcAft>
                <a:spcPts val="0"/>
              </a:spcAft>
              <a:buSzPts val="4000"/>
              <a:buNone/>
              <a:defRPr/>
            </a:lvl4pPr>
            <a:lvl5pPr lvl="4">
              <a:spcBef>
                <a:spcPts val="0"/>
              </a:spcBef>
              <a:spcAft>
                <a:spcPts val="0"/>
              </a:spcAft>
              <a:buSzPts val="4000"/>
              <a:buNone/>
              <a:defRPr/>
            </a:lvl5pPr>
            <a:lvl6pPr lvl="5">
              <a:spcBef>
                <a:spcPts val="0"/>
              </a:spcBef>
              <a:spcAft>
                <a:spcPts val="0"/>
              </a:spcAft>
              <a:buSzPts val="4000"/>
              <a:buNone/>
              <a:defRPr/>
            </a:lvl6pPr>
            <a:lvl7pPr lvl="6">
              <a:spcBef>
                <a:spcPts val="0"/>
              </a:spcBef>
              <a:spcAft>
                <a:spcPts val="0"/>
              </a:spcAft>
              <a:buSzPts val="4000"/>
              <a:buNone/>
              <a:defRPr/>
            </a:lvl7pPr>
            <a:lvl8pPr lvl="7">
              <a:spcBef>
                <a:spcPts val="0"/>
              </a:spcBef>
              <a:spcAft>
                <a:spcPts val="0"/>
              </a:spcAft>
              <a:buSzPts val="4000"/>
              <a:buNone/>
              <a:defRPr/>
            </a:lvl8pPr>
            <a:lvl9pPr lvl="8">
              <a:spcBef>
                <a:spcPts val="0"/>
              </a:spcBef>
              <a:spcAft>
                <a:spcPts val="0"/>
              </a:spcAft>
              <a:buSzPts val="4000"/>
              <a:buNone/>
              <a:defRPr/>
            </a:lvl9pPr>
          </a:lstStyle>
          <a:p>
            <a:endParaRPr/>
          </a:p>
        </p:txBody>
      </p:sp>
      <p:sp>
        <p:nvSpPr>
          <p:cNvPr id="33" name="Shape 33"/>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4"/>
        <p:cNvGrpSpPr/>
        <p:nvPr/>
      </p:nvGrpSpPr>
      <p:grpSpPr>
        <a:xfrm>
          <a:off x="0" y="0"/>
          <a:ext cx="0" cy="0"/>
          <a:chOff x="0" y="0"/>
          <a:chExt cx="0" cy="0"/>
        </a:xfrm>
      </p:grpSpPr>
      <p:cxnSp>
        <p:nvCxnSpPr>
          <p:cNvPr id="35" name="Shape 35"/>
          <p:cNvCxnSpPr/>
          <p:nvPr/>
        </p:nvCxnSpPr>
        <p:spPr>
          <a:xfrm>
            <a:off x="652291" y="1883036"/>
            <a:ext cx="441900" cy="0"/>
          </a:xfrm>
          <a:prstGeom prst="straightConnector1">
            <a:avLst/>
          </a:prstGeom>
          <a:noFill/>
          <a:ln w="38100" cap="flat" cmpd="sng">
            <a:solidFill>
              <a:schemeClr val="accent4"/>
            </a:solidFill>
            <a:prstDash val="solid"/>
            <a:round/>
            <a:headEnd type="none" w="sm" len="sm"/>
            <a:tailEnd type="none" w="sm" len="sm"/>
          </a:ln>
        </p:spPr>
      </p:cxnSp>
      <p:sp>
        <p:nvSpPr>
          <p:cNvPr id="36" name="Shape 36"/>
          <p:cNvSpPr txBox="1">
            <a:spLocks noGrp="1"/>
          </p:cNvSpPr>
          <p:nvPr>
            <p:ph type="title"/>
          </p:nvPr>
        </p:nvSpPr>
        <p:spPr>
          <a:xfrm>
            <a:off x="517200" y="740800"/>
            <a:ext cx="3744000" cy="1007700"/>
          </a:xfrm>
          <a:prstGeom prst="rect">
            <a:avLst/>
          </a:prstGeom>
        </p:spPr>
        <p:txBody>
          <a:bodyPr spcFirstLastPara="1" wrap="square" lIns="121900" tIns="121900" rIns="121900" bIns="121900" anchor="b" anchorCtr="0"/>
          <a:lstStyle>
            <a:lvl1pPr lvl="0">
              <a:spcBef>
                <a:spcPts val="0"/>
              </a:spcBef>
              <a:spcAft>
                <a:spcPts val="0"/>
              </a:spcAft>
              <a:buSzPts val="3200"/>
              <a:buNone/>
              <a:defRPr sz="3200"/>
            </a:lvl1pPr>
            <a:lvl2pPr lvl="1">
              <a:spcBef>
                <a:spcPts val="0"/>
              </a:spcBef>
              <a:spcAft>
                <a:spcPts val="0"/>
              </a:spcAft>
              <a:buSzPts val="3200"/>
              <a:buNone/>
              <a:defRPr sz="3200"/>
            </a:lvl2pPr>
            <a:lvl3pPr lvl="2">
              <a:spcBef>
                <a:spcPts val="0"/>
              </a:spcBef>
              <a:spcAft>
                <a:spcPts val="0"/>
              </a:spcAft>
              <a:buSzPts val="3200"/>
              <a:buNone/>
              <a:defRPr sz="3200"/>
            </a:lvl3pPr>
            <a:lvl4pPr lvl="3">
              <a:spcBef>
                <a:spcPts val="0"/>
              </a:spcBef>
              <a:spcAft>
                <a:spcPts val="0"/>
              </a:spcAft>
              <a:buSzPts val="3200"/>
              <a:buNone/>
              <a:defRPr sz="3200"/>
            </a:lvl4pPr>
            <a:lvl5pPr lvl="4">
              <a:spcBef>
                <a:spcPts val="0"/>
              </a:spcBef>
              <a:spcAft>
                <a:spcPts val="0"/>
              </a:spcAft>
              <a:buSzPts val="3200"/>
              <a:buNone/>
              <a:defRPr sz="3200"/>
            </a:lvl5pPr>
            <a:lvl6pPr lvl="5">
              <a:spcBef>
                <a:spcPts val="0"/>
              </a:spcBef>
              <a:spcAft>
                <a:spcPts val="0"/>
              </a:spcAft>
              <a:buSzPts val="3200"/>
              <a:buNone/>
              <a:defRPr sz="3200"/>
            </a:lvl6pPr>
            <a:lvl7pPr lvl="6">
              <a:spcBef>
                <a:spcPts val="0"/>
              </a:spcBef>
              <a:spcAft>
                <a:spcPts val="0"/>
              </a:spcAft>
              <a:buSzPts val="3200"/>
              <a:buNone/>
              <a:defRPr sz="3200"/>
            </a:lvl7pPr>
            <a:lvl8pPr lvl="7">
              <a:spcBef>
                <a:spcPts val="0"/>
              </a:spcBef>
              <a:spcAft>
                <a:spcPts val="0"/>
              </a:spcAft>
              <a:buSzPts val="3200"/>
              <a:buNone/>
              <a:defRPr sz="3200"/>
            </a:lvl8pPr>
            <a:lvl9pPr lvl="8">
              <a:spcBef>
                <a:spcPts val="0"/>
              </a:spcBef>
              <a:spcAft>
                <a:spcPts val="0"/>
              </a:spcAft>
              <a:buSzPts val="3200"/>
              <a:buNone/>
              <a:defRPr sz="3200"/>
            </a:lvl9pPr>
          </a:lstStyle>
          <a:p>
            <a:endParaRPr/>
          </a:p>
        </p:txBody>
      </p:sp>
      <p:sp>
        <p:nvSpPr>
          <p:cNvPr id="37" name="Shape 37"/>
          <p:cNvSpPr txBox="1">
            <a:spLocks noGrp="1"/>
          </p:cNvSpPr>
          <p:nvPr>
            <p:ph type="body" idx="1"/>
          </p:nvPr>
        </p:nvSpPr>
        <p:spPr>
          <a:xfrm>
            <a:off x="517200" y="2125367"/>
            <a:ext cx="3744000" cy="3574800"/>
          </a:xfrm>
          <a:prstGeom prst="rect">
            <a:avLst/>
          </a:prstGeom>
        </p:spPr>
        <p:txBody>
          <a:bodyPr spcFirstLastPara="1" wrap="square" lIns="121900" tIns="121900" rIns="121900" bIns="121900" anchor="t" anchorCtr="0"/>
          <a:lstStyle>
            <a:lvl1pPr marL="457200" lvl="0" indent="-330200">
              <a:spcBef>
                <a:spcPts val="0"/>
              </a:spcBef>
              <a:spcAft>
                <a:spcPts val="0"/>
              </a:spcAft>
              <a:buSzPts val="1600"/>
              <a:buChar char="●"/>
              <a:defRPr sz="1600"/>
            </a:lvl1pPr>
            <a:lvl2pPr marL="914400" lvl="1" indent="-330200">
              <a:spcBef>
                <a:spcPts val="2100"/>
              </a:spcBef>
              <a:spcAft>
                <a:spcPts val="0"/>
              </a:spcAft>
              <a:buSzPts val="1600"/>
              <a:buChar char="○"/>
              <a:defRPr sz="1600"/>
            </a:lvl2pPr>
            <a:lvl3pPr marL="1371600" lvl="2" indent="-330200">
              <a:spcBef>
                <a:spcPts val="2100"/>
              </a:spcBef>
              <a:spcAft>
                <a:spcPts val="0"/>
              </a:spcAft>
              <a:buSzPts val="1600"/>
              <a:buChar char="■"/>
              <a:defRPr sz="1600"/>
            </a:lvl3pPr>
            <a:lvl4pPr marL="1828800" lvl="3" indent="-330200">
              <a:spcBef>
                <a:spcPts val="2100"/>
              </a:spcBef>
              <a:spcAft>
                <a:spcPts val="0"/>
              </a:spcAft>
              <a:buSzPts val="1600"/>
              <a:buChar char="●"/>
              <a:defRPr sz="1600"/>
            </a:lvl4pPr>
            <a:lvl5pPr marL="2286000" lvl="4" indent="-330200">
              <a:spcBef>
                <a:spcPts val="2100"/>
              </a:spcBef>
              <a:spcAft>
                <a:spcPts val="0"/>
              </a:spcAft>
              <a:buSzPts val="1600"/>
              <a:buChar char="○"/>
              <a:defRPr sz="1600"/>
            </a:lvl5pPr>
            <a:lvl6pPr marL="2743200" lvl="5" indent="-330200">
              <a:spcBef>
                <a:spcPts val="2100"/>
              </a:spcBef>
              <a:spcAft>
                <a:spcPts val="0"/>
              </a:spcAft>
              <a:buSzPts val="1600"/>
              <a:buChar char="■"/>
              <a:defRPr sz="1600"/>
            </a:lvl6pPr>
            <a:lvl7pPr marL="3200400" lvl="6" indent="-330200">
              <a:spcBef>
                <a:spcPts val="2100"/>
              </a:spcBef>
              <a:spcAft>
                <a:spcPts val="0"/>
              </a:spcAft>
              <a:buSzPts val="1600"/>
              <a:buChar char="●"/>
              <a:defRPr sz="1600"/>
            </a:lvl7pPr>
            <a:lvl8pPr marL="3657600" lvl="7" indent="-330200">
              <a:spcBef>
                <a:spcPts val="2100"/>
              </a:spcBef>
              <a:spcAft>
                <a:spcPts val="0"/>
              </a:spcAft>
              <a:buSzPts val="1600"/>
              <a:buChar char="○"/>
              <a:defRPr sz="1600"/>
            </a:lvl8pPr>
            <a:lvl9pPr marL="4114800" lvl="8" indent="-330200">
              <a:spcBef>
                <a:spcPts val="2100"/>
              </a:spcBef>
              <a:spcAft>
                <a:spcPts val="2100"/>
              </a:spcAft>
              <a:buSzPts val="1600"/>
              <a:buChar char="■"/>
              <a:defRPr sz="1600"/>
            </a:lvl9pPr>
          </a:lstStyle>
          <a:p>
            <a:endParaRPr/>
          </a:p>
        </p:txBody>
      </p:sp>
      <p:sp>
        <p:nvSpPr>
          <p:cNvPr id="38" name="Shape 3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9"/>
        <p:cNvGrpSpPr/>
        <p:nvPr/>
      </p:nvGrpSpPr>
      <p:grpSpPr>
        <a:xfrm>
          <a:off x="0" y="0"/>
          <a:ext cx="0" cy="0"/>
          <a:chOff x="0" y="0"/>
          <a:chExt cx="0" cy="0"/>
        </a:xfrm>
      </p:grpSpPr>
      <p:sp>
        <p:nvSpPr>
          <p:cNvPr id="40" name="Shape 40"/>
          <p:cNvSpPr txBox="1">
            <a:spLocks noGrp="1"/>
          </p:cNvSpPr>
          <p:nvPr>
            <p:ph type="title"/>
          </p:nvPr>
        </p:nvSpPr>
        <p:spPr>
          <a:xfrm>
            <a:off x="653667" y="701800"/>
            <a:ext cx="7491600" cy="5454300"/>
          </a:xfrm>
          <a:prstGeom prst="rect">
            <a:avLst/>
          </a:prstGeom>
        </p:spPr>
        <p:txBody>
          <a:bodyPr spcFirstLastPara="1" wrap="square" lIns="121900" tIns="121900" rIns="121900" bIns="121900" anchor="ctr" anchorCtr="0"/>
          <a:lstStyle>
            <a:lvl1pPr lvl="0">
              <a:spcBef>
                <a:spcPts val="0"/>
              </a:spcBef>
              <a:spcAft>
                <a:spcPts val="0"/>
              </a:spcAft>
              <a:buSzPts val="6400"/>
              <a:buNone/>
              <a:defRPr sz="6400"/>
            </a:lvl1pPr>
            <a:lvl2pPr lvl="1">
              <a:spcBef>
                <a:spcPts val="0"/>
              </a:spcBef>
              <a:spcAft>
                <a:spcPts val="0"/>
              </a:spcAft>
              <a:buSzPts val="6400"/>
              <a:buNone/>
              <a:defRPr sz="6400"/>
            </a:lvl2pPr>
            <a:lvl3pPr lvl="2">
              <a:spcBef>
                <a:spcPts val="0"/>
              </a:spcBef>
              <a:spcAft>
                <a:spcPts val="0"/>
              </a:spcAft>
              <a:buSzPts val="6400"/>
              <a:buNone/>
              <a:defRPr sz="6400"/>
            </a:lvl3pPr>
            <a:lvl4pPr lvl="3">
              <a:spcBef>
                <a:spcPts val="0"/>
              </a:spcBef>
              <a:spcAft>
                <a:spcPts val="0"/>
              </a:spcAft>
              <a:buSzPts val="6400"/>
              <a:buNone/>
              <a:defRPr sz="6400"/>
            </a:lvl4pPr>
            <a:lvl5pPr lvl="4">
              <a:spcBef>
                <a:spcPts val="0"/>
              </a:spcBef>
              <a:spcAft>
                <a:spcPts val="0"/>
              </a:spcAft>
              <a:buSzPts val="6400"/>
              <a:buNone/>
              <a:defRPr sz="6400"/>
            </a:lvl5pPr>
            <a:lvl6pPr lvl="5">
              <a:spcBef>
                <a:spcPts val="0"/>
              </a:spcBef>
              <a:spcAft>
                <a:spcPts val="0"/>
              </a:spcAft>
              <a:buSzPts val="6400"/>
              <a:buNone/>
              <a:defRPr sz="6400"/>
            </a:lvl6pPr>
            <a:lvl7pPr lvl="6">
              <a:spcBef>
                <a:spcPts val="0"/>
              </a:spcBef>
              <a:spcAft>
                <a:spcPts val="0"/>
              </a:spcAft>
              <a:buSzPts val="6400"/>
              <a:buNone/>
              <a:defRPr sz="6400"/>
            </a:lvl7pPr>
            <a:lvl8pPr lvl="7">
              <a:spcBef>
                <a:spcPts val="0"/>
              </a:spcBef>
              <a:spcAft>
                <a:spcPts val="0"/>
              </a:spcAft>
              <a:buSzPts val="6400"/>
              <a:buNone/>
              <a:defRPr sz="6400"/>
            </a:lvl8pPr>
            <a:lvl9pPr lvl="8">
              <a:spcBef>
                <a:spcPts val="0"/>
              </a:spcBef>
              <a:spcAft>
                <a:spcPts val="0"/>
              </a:spcAft>
              <a:buSzPts val="6400"/>
              <a:buNone/>
              <a:defRPr sz="6400"/>
            </a:lvl9pPr>
          </a:lstStyle>
          <a:p>
            <a:endParaRPr/>
          </a:p>
        </p:txBody>
      </p:sp>
      <p:sp>
        <p:nvSpPr>
          <p:cNvPr id="41" name="Shape 4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Shape 43"/>
          <p:cNvSpPr/>
          <p:nvPr/>
        </p:nvSpPr>
        <p:spPr>
          <a:xfrm>
            <a:off x="6096000" y="-100"/>
            <a:ext cx="6096000" cy="6858000"/>
          </a:xfrm>
          <a:prstGeom prst="rect">
            <a:avLst/>
          </a:prstGeom>
          <a:solidFill>
            <a:schemeClr val="dk2"/>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a:p>
        </p:txBody>
      </p:sp>
      <p:cxnSp>
        <p:nvCxnSpPr>
          <p:cNvPr id="44" name="Shape 44"/>
          <p:cNvCxnSpPr/>
          <p:nvPr/>
        </p:nvCxnSpPr>
        <p:spPr>
          <a:xfrm>
            <a:off x="6706233" y="5994004"/>
            <a:ext cx="721200" cy="0"/>
          </a:xfrm>
          <a:prstGeom prst="straightConnector1">
            <a:avLst/>
          </a:prstGeom>
          <a:noFill/>
          <a:ln w="38100" cap="flat" cmpd="sng">
            <a:solidFill>
              <a:schemeClr val="accent5"/>
            </a:solidFill>
            <a:prstDash val="solid"/>
            <a:round/>
            <a:headEnd type="none" w="sm" len="sm"/>
            <a:tailEnd type="none" w="sm" len="sm"/>
          </a:ln>
        </p:spPr>
      </p:cxnSp>
      <p:sp>
        <p:nvSpPr>
          <p:cNvPr id="45" name="Shape 45"/>
          <p:cNvSpPr txBox="1">
            <a:spLocks noGrp="1"/>
          </p:cNvSpPr>
          <p:nvPr>
            <p:ph type="title"/>
          </p:nvPr>
        </p:nvSpPr>
        <p:spPr>
          <a:xfrm>
            <a:off x="354000" y="1612100"/>
            <a:ext cx="5393700" cy="2008500"/>
          </a:xfrm>
          <a:prstGeom prst="rect">
            <a:avLst/>
          </a:prstGeom>
        </p:spPr>
        <p:txBody>
          <a:bodyPr spcFirstLastPara="1" wrap="square" lIns="121900" tIns="121900" rIns="121900" bIns="121900" anchor="b" anchorCtr="0"/>
          <a:lstStyle>
            <a:lvl1pPr lvl="0" algn="ctr">
              <a:spcBef>
                <a:spcPts val="0"/>
              </a:spcBef>
              <a:spcAft>
                <a:spcPts val="0"/>
              </a:spcAft>
              <a:buSzPts val="5100"/>
              <a:buNone/>
              <a:defRPr sz="5100"/>
            </a:lvl1pPr>
            <a:lvl2pPr lvl="1" algn="ctr">
              <a:spcBef>
                <a:spcPts val="0"/>
              </a:spcBef>
              <a:spcAft>
                <a:spcPts val="0"/>
              </a:spcAft>
              <a:buSzPts val="5100"/>
              <a:buNone/>
              <a:defRPr sz="5100"/>
            </a:lvl2pPr>
            <a:lvl3pPr lvl="2" algn="ctr">
              <a:spcBef>
                <a:spcPts val="0"/>
              </a:spcBef>
              <a:spcAft>
                <a:spcPts val="0"/>
              </a:spcAft>
              <a:buSzPts val="5100"/>
              <a:buNone/>
              <a:defRPr sz="5100"/>
            </a:lvl3pPr>
            <a:lvl4pPr lvl="3" algn="ctr">
              <a:spcBef>
                <a:spcPts val="0"/>
              </a:spcBef>
              <a:spcAft>
                <a:spcPts val="0"/>
              </a:spcAft>
              <a:buSzPts val="5100"/>
              <a:buNone/>
              <a:defRPr sz="5100"/>
            </a:lvl4pPr>
            <a:lvl5pPr lvl="4" algn="ctr">
              <a:spcBef>
                <a:spcPts val="0"/>
              </a:spcBef>
              <a:spcAft>
                <a:spcPts val="0"/>
              </a:spcAft>
              <a:buSzPts val="5100"/>
              <a:buNone/>
              <a:defRPr sz="5100"/>
            </a:lvl5pPr>
            <a:lvl6pPr lvl="5" algn="ctr">
              <a:spcBef>
                <a:spcPts val="0"/>
              </a:spcBef>
              <a:spcAft>
                <a:spcPts val="0"/>
              </a:spcAft>
              <a:buSzPts val="5100"/>
              <a:buNone/>
              <a:defRPr sz="5100"/>
            </a:lvl6pPr>
            <a:lvl7pPr lvl="6" algn="ctr">
              <a:spcBef>
                <a:spcPts val="0"/>
              </a:spcBef>
              <a:spcAft>
                <a:spcPts val="0"/>
              </a:spcAft>
              <a:buSzPts val="5100"/>
              <a:buNone/>
              <a:defRPr sz="5100"/>
            </a:lvl7pPr>
            <a:lvl8pPr lvl="7" algn="ctr">
              <a:spcBef>
                <a:spcPts val="0"/>
              </a:spcBef>
              <a:spcAft>
                <a:spcPts val="0"/>
              </a:spcAft>
              <a:buSzPts val="5100"/>
              <a:buNone/>
              <a:defRPr sz="5100"/>
            </a:lvl8pPr>
            <a:lvl9pPr lvl="8" algn="ctr">
              <a:spcBef>
                <a:spcPts val="0"/>
              </a:spcBef>
              <a:spcAft>
                <a:spcPts val="0"/>
              </a:spcAft>
              <a:buSzPts val="5100"/>
              <a:buNone/>
              <a:defRPr sz="5100"/>
            </a:lvl9pPr>
          </a:lstStyle>
          <a:p>
            <a:endParaRPr/>
          </a:p>
        </p:txBody>
      </p:sp>
      <p:sp>
        <p:nvSpPr>
          <p:cNvPr id="46" name="Shape 46"/>
          <p:cNvSpPr txBox="1">
            <a:spLocks noGrp="1"/>
          </p:cNvSpPr>
          <p:nvPr>
            <p:ph type="subTitle" idx="1"/>
          </p:nvPr>
        </p:nvSpPr>
        <p:spPr>
          <a:xfrm>
            <a:off x="354000" y="3692001"/>
            <a:ext cx="5393700" cy="1794000"/>
          </a:xfrm>
          <a:prstGeom prst="rect">
            <a:avLst/>
          </a:prstGeom>
        </p:spPr>
        <p:txBody>
          <a:bodyPr spcFirstLastPara="1" wrap="square" lIns="121900" tIns="121900" rIns="121900" bIns="121900" anchor="t" anchorCtr="0"/>
          <a:lstStyle>
            <a:lvl1pPr lvl="0" algn="ctr">
              <a:lnSpc>
                <a:spcPct val="100000"/>
              </a:lnSpc>
              <a:spcBef>
                <a:spcPts val="0"/>
              </a:spcBef>
              <a:spcAft>
                <a:spcPts val="0"/>
              </a:spcAft>
              <a:buClr>
                <a:schemeClr val="accent5"/>
              </a:buClr>
              <a:buSzPts val="2800"/>
              <a:buNone/>
              <a:defRPr sz="2800">
                <a:solidFill>
                  <a:schemeClr val="accent5"/>
                </a:solidFill>
              </a:defRPr>
            </a:lvl1pPr>
            <a:lvl2pPr lvl="1" algn="ctr">
              <a:lnSpc>
                <a:spcPct val="100000"/>
              </a:lnSpc>
              <a:spcBef>
                <a:spcPts val="0"/>
              </a:spcBef>
              <a:spcAft>
                <a:spcPts val="0"/>
              </a:spcAft>
              <a:buClr>
                <a:schemeClr val="accent5"/>
              </a:buClr>
              <a:buSzPts val="2800"/>
              <a:buNone/>
              <a:defRPr sz="2800">
                <a:solidFill>
                  <a:schemeClr val="accent5"/>
                </a:solidFill>
              </a:defRPr>
            </a:lvl2pPr>
            <a:lvl3pPr lvl="2" algn="ctr">
              <a:lnSpc>
                <a:spcPct val="100000"/>
              </a:lnSpc>
              <a:spcBef>
                <a:spcPts val="0"/>
              </a:spcBef>
              <a:spcAft>
                <a:spcPts val="0"/>
              </a:spcAft>
              <a:buClr>
                <a:schemeClr val="accent5"/>
              </a:buClr>
              <a:buSzPts val="2800"/>
              <a:buNone/>
              <a:defRPr sz="2800">
                <a:solidFill>
                  <a:schemeClr val="accent5"/>
                </a:solidFill>
              </a:defRPr>
            </a:lvl3pPr>
            <a:lvl4pPr lvl="3" algn="ctr">
              <a:lnSpc>
                <a:spcPct val="100000"/>
              </a:lnSpc>
              <a:spcBef>
                <a:spcPts val="0"/>
              </a:spcBef>
              <a:spcAft>
                <a:spcPts val="0"/>
              </a:spcAft>
              <a:buClr>
                <a:schemeClr val="accent5"/>
              </a:buClr>
              <a:buSzPts val="2800"/>
              <a:buNone/>
              <a:defRPr sz="2800">
                <a:solidFill>
                  <a:schemeClr val="accent5"/>
                </a:solidFill>
              </a:defRPr>
            </a:lvl4pPr>
            <a:lvl5pPr lvl="4" algn="ctr">
              <a:lnSpc>
                <a:spcPct val="100000"/>
              </a:lnSpc>
              <a:spcBef>
                <a:spcPts val="0"/>
              </a:spcBef>
              <a:spcAft>
                <a:spcPts val="0"/>
              </a:spcAft>
              <a:buClr>
                <a:schemeClr val="accent5"/>
              </a:buClr>
              <a:buSzPts val="2800"/>
              <a:buNone/>
              <a:defRPr sz="2800">
                <a:solidFill>
                  <a:schemeClr val="accent5"/>
                </a:solidFill>
              </a:defRPr>
            </a:lvl5pPr>
            <a:lvl6pPr lvl="5" algn="ctr">
              <a:lnSpc>
                <a:spcPct val="100000"/>
              </a:lnSpc>
              <a:spcBef>
                <a:spcPts val="0"/>
              </a:spcBef>
              <a:spcAft>
                <a:spcPts val="0"/>
              </a:spcAft>
              <a:buClr>
                <a:schemeClr val="accent5"/>
              </a:buClr>
              <a:buSzPts val="2800"/>
              <a:buNone/>
              <a:defRPr sz="2800">
                <a:solidFill>
                  <a:schemeClr val="accent5"/>
                </a:solidFill>
              </a:defRPr>
            </a:lvl6pPr>
            <a:lvl7pPr lvl="6" algn="ctr">
              <a:lnSpc>
                <a:spcPct val="100000"/>
              </a:lnSpc>
              <a:spcBef>
                <a:spcPts val="0"/>
              </a:spcBef>
              <a:spcAft>
                <a:spcPts val="0"/>
              </a:spcAft>
              <a:buClr>
                <a:schemeClr val="accent5"/>
              </a:buClr>
              <a:buSzPts val="2800"/>
              <a:buNone/>
              <a:defRPr sz="2800">
                <a:solidFill>
                  <a:schemeClr val="accent5"/>
                </a:solidFill>
              </a:defRPr>
            </a:lvl7pPr>
            <a:lvl8pPr lvl="7" algn="ctr">
              <a:lnSpc>
                <a:spcPct val="100000"/>
              </a:lnSpc>
              <a:spcBef>
                <a:spcPts val="0"/>
              </a:spcBef>
              <a:spcAft>
                <a:spcPts val="0"/>
              </a:spcAft>
              <a:buClr>
                <a:schemeClr val="accent5"/>
              </a:buClr>
              <a:buSzPts val="2800"/>
              <a:buNone/>
              <a:defRPr sz="2800">
                <a:solidFill>
                  <a:schemeClr val="accent5"/>
                </a:solidFill>
              </a:defRPr>
            </a:lvl8pPr>
            <a:lvl9pPr lvl="8" algn="ctr">
              <a:lnSpc>
                <a:spcPct val="100000"/>
              </a:lnSpc>
              <a:spcBef>
                <a:spcPts val="0"/>
              </a:spcBef>
              <a:spcAft>
                <a:spcPts val="0"/>
              </a:spcAft>
              <a:buClr>
                <a:schemeClr val="accent5"/>
              </a:buClr>
              <a:buSzPts val="2800"/>
              <a:buNone/>
              <a:defRPr sz="2800">
                <a:solidFill>
                  <a:schemeClr val="accent5"/>
                </a:solidFill>
              </a:defRPr>
            </a:lvl9pPr>
          </a:lstStyle>
          <a:p>
            <a:endParaRPr/>
          </a:p>
        </p:txBody>
      </p:sp>
      <p:sp>
        <p:nvSpPr>
          <p:cNvPr id="47" name="Shape 47"/>
          <p:cNvSpPr txBox="1">
            <a:spLocks noGrp="1"/>
          </p:cNvSpPr>
          <p:nvPr>
            <p:ph type="body" idx="2"/>
          </p:nvPr>
        </p:nvSpPr>
        <p:spPr>
          <a:xfrm>
            <a:off x="6586000" y="965600"/>
            <a:ext cx="5115900" cy="4926900"/>
          </a:xfrm>
          <a:prstGeom prst="rect">
            <a:avLst/>
          </a:prstGeom>
        </p:spPr>
        <p:txBody>
          <a:bodyPr spcFirstLastPara="1" wrap="square" lIns="121900" tIns="121900" rIns="121900" bIns="121900" anchor="ctr" anchorCtr="0"/>
          <a:lstStyle>
            <a:lvl1pPr marL="457200" lvl="0" indent="-381000">
              <a:spcBef>
                <a:spcPts val="0"/>
              </a:spcBef>
              <a:spcAft>
                <a:spcPts val="0"/>
              </a:spcAft>
              <a:buSzPts val="2400"/>
              <a:buChar char="●"/>
              <a:defRPr/>
            </a:lvl1pPr>
            <a:lvl2pPr marL="914400" lvl="1" indent="-349250">
              <a:spcBef>
                <a:spcPts val="2100"/>
              </a:spcBef>
              <a:spcAft>
                <a:spcPts val="0"/>
              </a:spcAft>
              <a:buSzPts val="1900"/>
              <a:buChar char="○"/>
              <a:defRPr/>
            </a:lvl2pPr>
            <a:lvl3pPr marL="1371600" lvl="2" indent="-349250">
              <a:spcBef>
                <a:spcPts val="2100"/>
              </a:spcBef>
              <a:spcAft>
                <a:spcPts val="0"/>
              </a:spcAft>
              <a:buSzPts val="1900"/>
              <a:buChar char="■"/>
              <a:defRPr/>
            </a:lvl3pPr>
            <a:lvl4pPr marL="1828800" lvl="3" indent="-349250">
              <a:spcBef>
                <a:spcPts val="2100"/>
              </a:spcBef>
              <a:spcAft>
                <a:spcPts val="0"/>
              </a:spcAft>
              <a:buSzPts val="1900"/>
              <a:buChar char="●"/>
              <a:defRPr/>
            </a:lvl4pPr>
            <a:lvl5pPr marL="2286000" lvl="4" indent="-349250">
              <a:spcBef>
                <a:spcPts val="2100"/>
              </a:spcBef>
              <a:spcAft>
                <a:spcPts val="0"/>
              </a:spcAft>
              <a:buSzPts val="1900"/>
              <a:buChar char="○"/>
              <a:defRPr/>
            </a:lvl5pPr>
            <a:lvl6pPr marL="2743200" lvl="5" indent="-349250">
              <a:spcBef>
                <a:spcPts val="2100"/>
              </a:spcBef>
              <a:spcAft>
                <a:spcPts val="0"/>
              </a:spcAft>
              <a:buSzPts val="1900"/>
              <a:buChar char="■"/>
              <a:defRPr/>
            </a:lvl6pPr>
            <a:lvl7pPr marL="3200400" lvl="6" indent="-349250">
              <a:spcBef>
                <a:spcPts val="2100"/>
              </a:spcBef>
              <a:spcAft>
                <a:spcPts val="0"/>
              </a:spcAft>
              <a:buSzPts val="1900"/>
              <a:buChar char="●"/>
              <a:defRPr/>
            </a:lvl7pPr>
            <a:lvl8pPr marL="3657600" lvl="7" indent="-349250">
              <a:spcBef>
                <a:spcPts val="2100"/>
              </a:spcBef>
              <a:spcAft>
                <a:spcPts val="0"/>
              </a:spcAft>
              <a:buSzPts val="1900"/>
              <a:buChar char="○"/>
              <a:defRPr/>
            </a:lvl8pPr>
            <a:lvl9pPr marL="4114800" lvl="8" indent="-349250">
              <a:spcBef>
                <a:spcPts val="2100"/>
              </a:spcBef>
              <a:spcAft>
                <a:spcPts val="2100"/>
              </a:spcAft>
              <a:buSzPts val="1900"/>
              <a:buChar char="■"/>
              <a:defRPr/>
            </a:lvl9pPr>
          </a:lstStyle>
          <a:p>
            <a:endParaRPr/>
          </a:p>
        </p:txBody>
      </p:sp>
      <p:sp>
        <p:nvSpPr>
          <p:cNvPr id="48" name="Shape 48"/>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9"/>
        <p:cNvGrpSpPr/>
        <p:nvPr/>
      </p:nvGrpSpPr>
      <p:grpSpPr>
        <a:xfrm>
          <a:off x="0" y="0"/>
          <a:ext cx="0" cy="0"/>
          <a:chOff x="0" y="0"/>
          <a:chExt cx="0" cy="0"/>
        </a:xfrm>
      </p:grpSpPr>
      <p:sp>
        <p:nvSpPr>
          <p:cNvPr id="50" name="Shape 50"/>
          <p:cNvSpPr txBox="1">
            <a:spLocks noGrp="1"/>
          </p:cNvSpPr>
          <p:nvPr>
            <p:ph type="body" idx="1"/>
          </p:nvPr>
        </p:nvSpPr>
        <p:spPr>
          <a:xfrm>
            <a:off x="426000" y="5644967"/>
            <a:ext cx="7998300" cy="798300"/>
          </a:xfrm>
          <a:prstGeom prst="rect">
            <a:avLst/>
          </a:prstGeom>
        </p:spPr>
        <p:txBody>
          <a:bodyPr spcFirstLastPara="1" wrap="square" lIns="121900" tIns="121900" rIns="121900" bIns="121900" anchor="ctr" anchorCtr="0"/>
          <a:lstStyle>
            <a:lvl1pPr marL="457200" lvl="0" indent="-228600">
              <a:lnSpc>
                <a:spcPct val="100000"/>
              </a:lnSpc>
              <a:spcBef>
                <a:spcPts val="0"/>
              </a:spcBef>
              <a:spcAft>
                <a:spcPts val="0"/>
              </a:spcAft>
              <a:buSzPts val="2400"/>
              <a:buFont typeface="Roboto Slab"/>
              <a:buNone/>
              <a:defRPr>
                <a:latin typeface="Roboto Slab"/>
                <a:ea typeface="Roboto Slab"/>
                <a:cs typeface="Roboto Slab"/>
                <a:sym typeface="Roboto Slab"/>
              </a:defRPr>
            </a:lvl1pPr>
          </a:lstStyle>
          <a:p>
            <a:endParaRPr/>
          </a:p>
        </p:txBody>
      </p:sp>
      <p:sp>
        <p:nvSpPr>
          <p:cNvPr id="51" name="Shape 51"/>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2"/>
        <p:cNvGrpSpPr/>
        <p:nvPr/>
      </p:nvGrpSpPr>
      <p:grpSpPr>
        <a:xfrm>
          <a:off x="0" y="0"/>
          <a:ext cx="0" cy="0"/>
          <a:chOff x="0" y="0"/>
          <a:chExt cx="0" cy="0"/>
        </a:xfrm>
      </p:grpSpPr>
      <p:sp>
        <p:nvSpPr>
          <p:cNvPr id="53" name="Shape 53"/>
          <p:cNvSpPr/>
          <p:nvPr/>
        </p:nvSpPr>
        <p:spPr>
          <a:xfrm>
            <a:off x="200" y="6769100"/>
            <a:ext cx="12191700" cy="88800"/>
          </a:xfrm>
          <a:prstGeom prst="rect">
            <a:avLst/>
          </a:prstGeom>
          <a:solidFill>
            <a:schemeClr val="accent4"/>
          </a:solidFill>
          <a:ln>
            <a:noFill/>
          </a:ln>
        </p:spPr>
        <p:txBody>
          <a:bodyPr spcFirstLastPara="1" wrap="square" lIns="121900" tIns="121900" rIns="121900" bIns="121900" anchor="ctr" anchorCtr="0">
            <a:noAutofit/>
          </a:bodyPr>
          <a:lstStyle/>
          <a:p>
            <a:pPr marL="0" lvl="0" indent="0">
              <a:spcBef>
                <a:spcPts val="0"/>
              </a:spcBef>
              <a:spcAft>
                <a:spcPts val="0"/>
              </a:spcAft>
              <a:buNone/>
            </a:pPr>
            <a:endParaRPr/>
          </a:p>
        </p:txBody>
      </p:sp>
      <p:sp>
        <p:nvSpPr>
          <p:cNvPr id="54" name="Shape 54"/>
          <p:cNvSpPr txBox="1">
            <a:spLocks noGrp="1"/>
          </p:cNvSpPr>
          <p:nvPr>
            <p:ph type="title" hasCustomPrompt="1"/>
          </p:nvPr>
        </p:nvSpPr>
        <p:spPr>
          <a:xfrm>
            <a:off x="517200" y="1536600"/>
            <a:ext cx="11157600" cy="2051100"/>
          </a:xfrm>
          <a:prstGeom prst="rect">
            <a:avLst/>
          </a:prstGeom>
        </p:spPr>
        <p:txBody>
          <a:bodyPr spcFirstLastPara="1" wrap="square" lIns="121900" tIns="121900" rIns="121900" bIns="121900" anchor="ctr" anchorCtr="0"/>
          <a:lstStyle>
            <a:lvl1pPr lvl="0" algn="ctr">
              <a:spcBef>
                <a:spcPts val="0"/>
              </a:spcBef>
              <a:spcAft>
                <a:spcPts val="0"/>
              </a:spcAft>
              <a:buClr>
                <a:schemeClr val="accent5"/>
              </a:buClr>
              <a:buSzPts val="17300"/>
              <a:buNone/>
              <a:defRPr sz="17300">
                <a:solidFill>
                  <a:schemeClr val="accent5"/>
                </a:solidFill>
              </a:defRPr>
            </a:lvl1pPr>
            <a:lvl2pPr lvl="1" algn="ctr">
              <a:spcBef>
                <a:spcPts val="0"/>
              </a:spcBef>
              <a:spcAft>
                <a:spcPts val="0"/>
              </a:spcAft>
              <a:buClr>
                <a:schemeClr val="accent5"/>
              </a:buClr>
              <a:buSzPts val="17300"/>
              <a:buNone/>
              <a:defRPr sz="17300">
                <a:solidFill>
                  <a:schemeClr val="accent5"/>
                </a:solidFill>
              </a:defRPr>
            </a:lvl2pPr>
            <a:lvl3pPr lvl="2" algn="ctr">
              <a:spcBef>
                <a:spcPts val="0"/>
              </a:spcBef>
              <a:spcAft>
                <a:spcPts val="0"/>
              </a:spcAft>
              <a:buClr>
                <a:schemeClr val="accent5"/>
              </a:buClr>
              <a:buSzPts val="17300"/>
              <a:buNone/>
              <a:defRPr sz="17300">
                <a:solidFill>
                  <a:schemeClr val="accent5"/>
                </a:solidFill>
              </a:defRPr>
            </a:lvl3pPr>
            <a:lvl4pPr lvl="3" algn="ctr">
              <a:spcBef>
                <a:spcPts val="0"/>
              </a:spcBef>
              <a:spcAft>
                <a:spcPts val="0"/>
              </a:spcAft>
              <a:buClr>
                <a:schemeClr val="accent5"/>
              </a:buClr>
              <a:buSzPts val="17300"/>
              <a:buNone/>
              <a:defRPr sz="17300">
                <a:solidFill>
                  <a:schemeClr val="accent5"/>
                </a:solidFill>
              </a:defRPr>
            </a:lvl4pPr>
            <a:lvl5pPr lvl="4" algn="ctr">
              <a:spcBef>
                <a:spcPts val="0"/>
              </a:spcBef>
              <a:spcAft>
                <a:spcPts val="0"/>
              </a:spcAft>
              <a:buClr>
                <a:schemeClr val="accent5"/>
              </a:buClr>
              <a:buSzPts val="17300"/>
              <a:buNone/>
              <a:defRPr sz="17300">
                <a:solidFill>
                  <a:schemeClr val="accent5"/>
                </a:solidFill>
              </a:defRPr>
            </a:lvl5pPr>
            <a:lvl6pPr lvl="5" algn="ctr">
              <a:spcBef>
                <a:spcPts val="0"/>
              </a:spcBef>
              <a:spcAft>
                <a:spcPts val="0"/>
              </a:spcAft>
              <a:buClr>
                <a:schemeClr val="accent5"/>
              </a:buClr>
              <a:buSzPts val="17300"/>
              <a:buNone/>
              <a:defRPr sz="17300">
                <a:solidFill>
                  <a:schemeClr val="accent5"/>
                </a:solidFill>
              </a:defRPr>
            </a:lvl6pPr>
            <a:lvl7pPr lvl="6" algn="ctr">
              <a:spcBef>
                <a:spcPts val="0"/>
              </a:spcBef>
              <a:spcAft>
                <a:spcPts val="0"/>
              </a:spcAft>
              <a:buClr>
                <a:schemeClr val="accent5"/>
              </a:buClr>
              <a:buSzPts val="17300"/>
              <a:buNone/>
              <a:defRPr sz="17300">
                <a:solidFill>
                  <a:schemeClr val="accent5"/>
                </a:solidFill>
              </a:defRPr>
            </a:lvl7pPr>
            <a:lvl8pPr lvl="7" algn="ctr">
              <a:spcBef>
                <a:spcPts val="0"/>
              </a:spcBef>
              <a:spcAft>
                <a:spcPts val="0"/>
              </a:spcAft>
              <a:buClr>
                <a:schemeClr val="accent5"/>
              </a:buClr>
              <a:buSzPts val="17300"/>
              <a:buNone/>
              <a:defRPr sz="17300">
                <a:solidFill>
                  <a:schemeClr val="accent5"/>
                </a:solidFill>
              </a:defRPr>
            </a:lvl8pPr>
            <a:lvl9pPr lvl="8" algn="ctr">
              <a:spcBef>
                <a:spcPts val="0"/>
              </a:spcBef>
              <a:spcAft>
                <a:spcPts val="0"/>
              </a:spcAft>
              <a:buClr>
                <a:schemeClr val="accent5"/>
              </a:buClr>
              <a:buSzPts val="17300"/>
              <a:buNone/>
              <a:defRPr sz="17300">
                <a:solidFill>
                  <a:schemeClr val="accent5"/>
                </a:solidFill>
              </a:defRPr>
            </a:lvl9pPr>
          </a:lstStyle>
          <a:p>
            <a:r>
              <a:t>xx%</a:t>
            </a:r>
          </a:p>
        </p:txBody>
      </p:sp>
      <p:sp>
        <p:nvSpPr>
          <p:cNvPr id="55" name="Shape 55"/>
          <p:cNvSpPr txBox="1">
            <a:spLocks noGrp="1"/>
          </p:cNvSpPr>
          <p:nvPr>
            <p:ph type="body" idx="1"/>
          </p:nvPr>
        </p:nvSpPr>
        <p:spPr>
          <a:xfrm>
            <a:off x="517200" y="3892600"/>
            <a:ext cx="11157600" cy="1428900"/>
          </a:xfrm>
          <a:prstGeom prst="rect">
            <a:avLst/>
          </a:prstGeom>
        </p:spPr>
        <p:txBody>
          <a:bodyPr spcFirstLastPara="1" wrap="square" lIns="121900" tIns="121900" rIns="121900" bIns="121900" anchor="t" anchorCtr="0"/>
          <a:lstStyle>
            <a:lvl1pPr marL="457200" lvl="0" indent="-381000" algn="ctr">
              <a:spcBef>
                <a:spcPts val="0"/>
              </a:spcBef>
              <a:spcAft>
                <a:spcPts val="0"/>
              </a:spcAft>
              <a:buSzPts val="2400"/>
              <a:buChar char="●"/>
              <a:defRPr/>
            </a:lvl1pPr>
            <a:lvl2pPr marL="914400" lvl="1" indent="-349250" algn="ctr">
              <a:spcBef>
                <a:spcPts val="2100"/>
              </a:spcBef>
              <a:spcAft>
                <a:spcPts val="0"/>
              </a:spcAft>
              <a:buSzPts val="1900"/>
              <a:buChar char="○"/>
              <a:defRPr/>
            </a:lvl2pPr>
            <a:lvl3pPr marL="1371600" lvl="2" indent="-349250" algn="ctr">
              <a:spcBef>
                <a:spcPts val="2100"/>
              </a:spcBef>
              <a:spcAft>
                <a:spcPts val="0"/>
              </a:spcAft>
              <a:buSzPts val="1900"/>
              <a:buChar char="■"/>
              <a:defRPr/>
            </a:lvl3pPr>
            <a:lvl4pPr marL="1828800" lvl="3" indent="-349250" algn="ctr">
              <a:spcBef>
                <a:spcPts val="2100"/>
              </a:spcBef>
              <a:spcAft>
                <a:spcPts val="0"/>
              </a:spcAft>
              <a:buSzPts val="1900"/>
              <a:buChar char="●"/>
              <a:defRPr/>
            </a:lvl4pPr>
            <a:lvl5pPr marL="2286000" lvl="4" indent="-349250" algn="ctr">
              <a:spcBef>
                <a:spcPts val="2100"/>
              </a:spcBef>
              <a:spcAft>
                <a:spcPts val="0"/>
              </a:spcAft>
              <a:buSzPts val="1900"/>
              <a:buChar char="○"/>
              <a:defRPr/>
            </a:lvl5pPr>
            <a:lvl6pPr marL="2743200" lvl="5" indent="-349250" algn="ctr">
              <a:spcBef>
                <a:spcPts val="2100"/>
              </a:spcBef>
              <a:spcAft>
                <a:spcPts val="0"/>
              </a:spcAft>
              <a:buSzPts val="1900"/>
              <a:buChar char="■"/>
              <a:defRPr/>
            </a:lvl6pPr>
            <a:lvl7pPr marL="3200400" lvl="6" indent="-349250" algn="ctr">
              <a:spcBef>
                <a:spcPts val="2100"/>
              </a:spcBef>
              <a:spcAft>
                <a:spcPts val="0"/>
              </a:spcAft>
              <a:buSzPts val="1900"/>
              <a:buChar char="●"/>
              <a:defRPr/>
            </a:lvl7pPr>
            <a:lvl8pPr marL="3657600" lvl="7" indent="-349250" algn="ctr">
              <a:spcBef>
                <a:spcPts val="2100"/>
              </a:spcBef>
              <a:spcAft>
                <a:spcPts val="0"/>
              </a:spcAft>
              <a:buSzPts val="1900"/>
              <a:buChar char="○"/>
              <a:defRPr/>
            </a:lvl8pPr>
            <a:lvl9pPr marL="4114800" lvl="8" indent="-349250" algn="ctr">
              <a:spcBef>
                <a:spcPts val="2100"/>
              </a:spcBef>
              <a:spcAft>
                <a:spcPts val="2100"/>
              </a:spcAft>
              <a:buSzPts val="1900"/>
              <a:buChar char="■"/>
              <a:defRPr/>
            </a:lvl9pPr>
          </a:lstStyle>
          <a:p>
            <a:endParaRPr/>
          </a:p>
        </p:txBody>
      </p:sp>
      <p:sp>
        <p:nvSpPr>
          <p:cNvPr id="56" name="Shape 56"/>
          <p:cNvSpPr txBox="1">
            <a:spLocks noGrp="1"/>
          </p:cNvSpPr>
          <p:nvPr>
            <p:ph type="sldNum" idx="12"/>
          </p:nvPr>
        </p:nvSpPr>
        <p:spPr>
          <a:xfrm>
            <a:off x="11296610" y="6217622"/>
            <a:ext cx="731700" cy="524700"/>
          </a:xfrm>
          <a:prstGeom prst="rect">
            <a:avLst/>
          </a:prstGeom>
        </p:spPr>
        <p:txBody>
          <a:bodyPr spcFirstLastPara="1" wrap="square" lIns="121900" tIns="121900" rIns="121900" bIns="121900"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13" Type="http://schemas.openxmlformats.org/officeDocument/2006/relationships/image" Target="../media/image3.png"/><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image" Target="../media/image2.png"/><Relationship Id="rId2" Type="http://schemas.openxmlformats.org/officeDocument/2006/relationships/slideLayout" Target="../slideLayouts/slideLayout13.xml"/><Relationship Id="rId16" Type="http://schemas.openxmlformats.org/officeDocument/2006/relationships/image" Target="../media/image6.png"/><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theme" Target="../theme/theme2.xml"/><Relationship Id="rId5" Type="http://schemas.openxmlformats.org/officeDocument/2006/relationships/slideLayout" Target="../slideLayouts/slideLayout16.xml"/><Relationship Id="rId15" Type="http://schemas.openxmlformats.org/officeDocument/2006/relationships/image" Target="../media/image5.png"/><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 Id="rId14" Type="http://schemas.openxmlformats.org/officeDocument/2006/relationships/image" Target="../media/image4.png"/></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arina">
    <p:bg>
      <p:bgPr>
        <a:blipFill dpi="0" rotWithShape="1">
          <a:blip r:embed="rId13">
            <a:extLst>
              <a:ext uri="{BEBA8EAE-BF5A-486C-A8C5-ECC9F3942E4B}">
                <a14:imgProps xmlns:a14="http://schemas.microsoft.com/office/drawing/2010/main">
                  <a14:imgLayer>
                    <a14:imgEffect>
                      <a14:sharpenSoften amount="-6000"/>
                    </a14:imgEffect>
                    <a14:imgEffect>
                      <a14:brightnessContrast bright="-68000" contrast="-3000"/>
                    </a14:imgEffect>
                  </a14:imgLayer>
                </a14:imgProps>
              </a:ext>
            </a:extLst>
          </a:blip>
          <a:srcRect/>
          <a:stretch>
            <a:fillRect/>
          </a:stretch>
        </a:blipFill>
        <a:effectLst/>
      </p:bgPr>
    </p:bg>
    <p:spTree>
      <p:nvGrpSpPr>
        <p:cNvPr id="1" name="Shape 5"/>
        <p:cNvGrpSpPr/>
        <p:nvPr/>
      </p:nvGrpSpPr>
      <p:grpSpPr>
        <a:xfrm>
          <a:off x="0" y="0"/>
          <a:ext cx="0" cy="0"/>
          <a:chOff x="0" y="0"/>
          <a:chExt cx="0" cy="0"/>
        </a:xfrm>
      </p:grpSpPr>
      <p:sp>
        <p:nvSpPr>
          <p:cNvPr id="6" name="Shape 6"/>
          <p:cNvSpPr txBox="1">
            <a:spLocks noGrp="1"/>
          </p:cNvSpPr>
          <p:nvPr>
            <p:ph type="title"/>
          </p:nvPr>
        </p:nvSpPr>
        <p:spPr>
          <a:xfrm>
            <a:off x="517200" y="610700"/>
            <a:ext cx="11157600" cy="914700"/>
          </a:xfrm>
          <a:prstGeom prst="rect">
            <a:avLst/>
          </a:prstGeom>
          <a:noFill/>
          <a:ln>
            <a:noFill/>
          </a:ln>
        </p:spPr>
        <p:txBody>
          <a:bodyPr spcFirstLastPara="1" wrap="square" lIns="121900" tIns="121900" rIns="121900" bIns="121900" anchor="b" anchorCtr="0"/>
          <a:lstStyle>
            <a:lvl1pPr lvl="0">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1pPr>
            <a:lvl2pPr lvl="1">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2pPr>
            <a:lvl3pPr lvl="2">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3pPr>
            <a:lvl4pPr lvl="3">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4pPr>
            <a:lvl5pPr lvl="4">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5pPr>
            <a:lvl6pPr lvl="5">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6pPr>
            <a:lvl7pPr lvl="6">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7pPr>
            <a:lvl8pPr lvl="7">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8pPr>
            <a:lvl9pPr lvl="8">
              <a:spcBef>
                <a:spcPts val="0"/>
              </a:spcBef>
              <a:spcAft>
                <a:spcPts val="0"/>
              </a:spcAft>
              <a:buClr>
                <a:schemeClr val="dk1"/>
              </a:buClr>
              <a:buSzPts val="4000"/>
              <a:buFont typeface="Roboto Slab"/>
              <a:buNone/>
              <a:defRPr sz="4000">
                <a:solidFill>
                  <a:schemeClr val="dk1"/>
                </a:solidFill>
                <a:latin typeface="Roboto Slab"/>
                <a:ea typeface="Roboto Slab"/>
                <a:cs typeface="Roboto Slab"/>
                <a:sym typeface="Roboto Slab"/>
              </a:defRPr>
            </a:lvl9pPr>
          </a:lstStyle>
          <a:p>
            <a:endParaRPr/>
          </a:p>
        </p:txBody>
      </p:sp>
      <p:sp>
        <p:nvSpPr>
          <p:cNvPr id="7" name="Shape 7"/>
          <p:cNvSpPr txBox="1">
            <a:spLocks noGrp="1"/>
          </p:cNvSpPr>
          <p:nvPr>
            <p:ph type="body" idx="1"/>
          </p:nvPr>
        </p:nvSpPr>
        <p:spPr>
          <a:xfrm>
            <a:off x="517200" y="1986432"/>
            <a:ext cx="11157600" cy="4105200"/>
          </a:xfrm>
          <a:prstGeom prst="rect">
            <a:avLst/>
          </a:prstGeom>
          <a:noFill/>
          <a:ln>
            <a:noFill/>
          </a:ln>
        </p:spPr>
        <p:txBody>
          <a:bodyPr spcFirstLastPara="1" wrap="square" lIns="121900" tIns="121900" rIns="121900" bIns="121900" anchor="t" anchorCtr="0"/>
          <a:lstStyle>
            <a:lvl1pPr marL="457200" lvl="0" indent="-381000">
              <a:lnSpc>
                <a:spcPct val="115000"/>
              </a:lnSpc>
              <a:spcBef>
                <a:spcPts val="0"/>
              </a:spcBef>
              <a:spcAft>
                <a:spcPts val="0"/>
              </a:spcAft>
              <a:buClr>
                <a:schemeClr val="dk1"/>
              </a:buClr>
              <a:buSzPts val="2400"/>
              <a:buFont typeface="Roboto"/>
              <a:buChar char="●"/>
              <a:defRPr sz="2400">
                <a:solidFill>
                  <a:schemeClr val="dk1"/>
                </a:solidFill>
                <a:latin typeface="Roboto"/>
                <a:ea typeface="Roboto"/>
                <a:cs typeface="Roboto"/>
                <a:sym typeface="Roboto"/>
              </a:defRPr>
            </a:lvl1pPr>
            <a:lvl2pPr marL="914400" lvl="1" indent="-349250">
              <a:lnSpc>
                <a:spcPct val="115000"/>
              </a:lnSpc>
              <a:spcBef>
                <a:spcPts val="2100"/>
              </a:spcBef>
              <a:spcAft>
                <a:spcPts val="0"/>
              </a:spcAft>
              <a:buClr>
                <a:schemeClr val="dk1"/>
              </a:buClr>
              <a:buSzPts val="1900"/>
              <a:buFont typeface="Roboto"/>
              <a:buChar char="○"/>
              <a:defRPr sz="1900">
                <a:solidFill>
                  <a:schemeClr val="dk1"/>
                </a:solidFill>
                <a:latin typeface="Roboto"/>
                <a:ea typeface="Roboto"/>
                <a:cs typeface="Roboto"/>
                <a:sym typeface="Roboto"/>
              </a:defRPr>
            </a:lvl2pPr>
            <a:lvl3pPr marL="1371600" lvl="2" indent="-349250">
              <a:lnSpc>
                <a:spcPct val="115000"/>
              </a:lnSpc>
              <a:spcBef>
                <a:spcPts val="2100"/>
              </a:spcBef>
              <a:spcAft>
                <a:spcPts val="0"/>
              </a:spcAft>
              <a:buClr>
                <a:schemeClr val="dk1"/>
              </a:buClr>
              <a:buSzPts val="1900"/>
              <a:buFont typeface="Roboto"/>
              <a:buChar char="■"/>
              <a:defRPr sz="1900">
                <a:solidFill>
                  <a:schemeClr val="dk1"/>
                </a:solidFill>
                <a:latin typeface="Roboto"/>
                <a:ea typeface="Roboto"/>
                <a:cs typeface="Roboto"/>
                <a:sym typeface="Roboto"/>
              </a:defRPr>
            </a:lvl3pPr>
            <a:lvl4pPr marL="1828800" lvl="3" indent="-349250">
              <a:lnSpc>
                <a:spcPct val="115000"/>
              </a:lnSpc>
              <a:spcBef>
                <a:spcPts val="2100"/>
              </a:spcBef>
              <a:spcAft>
                <a:spcPts val="0"/>
              </a:spcAft>
              <a:buClr>
                <a:schemeClr val="dk1"/>
              </a:buClr>
              <a:buSzPts val="1900"/>
              <a:buFont typeface="Roboto"/>
              <a:buChar char="●"/>
              <a:defRPr sz="1900">
                <a:solidFill>
                  <a:schemeClr val="dk1"/>
                </a:solidFill>
                <a:latin typeface="Roboto"/>
                <a:ea typeface="Roboto"/>
                <a:cs typeface="Roboto"/>
                <a:sym typeface="Roboto"/>
              </a:defRPr>
            </a:lvl4pPr>
            <a:lvl5pPr marL="2286000" lvl="4" indent="-349250">
              <a:lnSpc>
                <a:spcPct val="115000"/>
              </a:lnSpc>
              <a:spcBef>
                <a:spcPts val="2100"/>
              </a:spcBef>
              <a:spcAft>
                <a:spcPts val="0"/>
              </a:spcAft>
              <a:buClr>
                <a:schemeClr val="dk1"/>
              </a:buClr>
              <a:buSzPts val="1900"/>
              <a:buFont typeface="Roboto"/>
              <a:buChar char="○"/>
              <a:defRPr sz="1900">
                <a:solidFill>
                  <a:schemeClr val="dk1"/>
                </a:solidFill>
                <a:latin typeface="Roboto"/>
                <a:ea typeface="Roboto"/>
                <a:cs typeface="Roboto"/>
                <a:sym typeface="Roboto"/>
              </a:defRPr>
            </a:lvl5pPr>
            <a:lvl6pPr marL="2743200" lvl="5" indent="-349250">
              <a:lnSpc>
                <a:spcPct val="115000"/>
              </a:lnSpc>
              <a:spcBef>
                <a:spcPts val="2100"/>
              </a:spcBef>
              <a:spcAft>
                <a:spcPts val="0"/>
              </a:spcAft>
              <a:buClr>
                <a:schemeClr val="dk1"/>
              </a:buClr>
              <a:buSzPts val="1900"/>
              <a:buFont typeface="Roboto"/>
              <a:buChar char="■"/>
              <a:defRPr sz="1900">
                <a:solidFill>
                  <a:schemeClr val="dk1"/>
                </a:solidFill>
                <a:latin typeface="Roboto"/>
                <a:ea typeface="Roboto"/>
                <a:cs typeface="Roboto"/>
                <a:sym typeface="Roboto"/>
              </a:defRPr>
            </a:lvl6pPr>
            <a:lvl7pPr marL="3200400" lvl="6" indent="-349250">
              <a:lnSpc>
                <a:spcPct val="115000"/>
              </a:lnSpc>
              <a:spcBef>
                <a:spcPts val="2100"/>
              </a:spcBef>
              <a:spcAft>
                <a:spcPts val="0"/>
              </a:spcAft>
              <a:buClr>
                <a:schemeClr val="dk1"/>
              </a:buClr>
              <a:buSzPts val="1900"/>
              <a:buFont typeface="Roboto"/>
              <a:buChar char="●"/>
              <a:defRPr sz="1900">
                <a:solidFill>
                  <a:schemeClr val="dk1"/>
                </a:solidFill>
                <a:latin typeface="Roboto"/>
                <a:ea typeface="Roboto"/>
                <a:cs typeface="Roboto"/>
                <a:sym typeface="Roboto"/>
              </a:defRPr>
            </a:lvl7pPr>
            <a:lvl8pPr marL="3657600" lvl="7" indent="-349250">
              <a:lnSpc>
                <a:spcPct val="115000"/>
              </a:lnSpc>
              <a:spcBef>
                <a:spcPts val="2100"/>
              </a:spcBef>
              <a:spcAft>
                <a:spcPts val="0"/>
              </a:spcAft>
              <a:buClr>
                <a:schemeClr val="dk1"/>
              </a:buClr>
              <a:buSzPts val="1900"/>
              <a:buFont typeface="Roboto"/>
              <a:buChar char="○"/>
              <a:defRPr sz="1900">
                <a:solidFill>
                  <a:schemeClr val="dk1"/>
                </a:solidFill>
                <a:latin typeface="Roboto"/>
                <a:ea typeface="Roboto"/>
                <a:cs typeface="Roboto"/>
                <a:sym typeface="Roboto"/>
              </a:defRPr>
            </a:lvl8pPr>
            <a:lvl9pPr marL="4114800" lvl="8" indent="-349250">
              <a:lnSpc>
                <a:spcPct val="115000"/>
              </a:lnSpc>
              <a:spcBef>
                <a:spcPts val="2100"/>
              </a:spcBef>
              <a:spcAft>
                <a:spcPts val="2100"/>
              </a:spcAft>
              <a:buClr>
                <a:schemeClr val="dk1"/>
              </a:buClr>
              <a:buSzPts val="1900"/>
              <a:buFont typeface="Roboto"/>
              <a:buChar char="■"/>
              <a:defRPr sz="1900">
                <a:solidFill>
                  <a:schemeClr val="dk1"/>
                </a:solidFill>
                <a:latin typeface="Roboto"/>
                <a:ea typeface="Roboto"/>
                <a:cs typeface="Roboto"/>
                <a:sym typeface="Roboto"/>
              </a:defRPr>
            </a:lvl9pPr>
          </a:lstStyle>
          <a:p>
            <a:endParaRPr dirty="0"/>
          </a:p>
        </p:txBody>
      </p:sp>
      <p:sp>
        <p:nvSpPr>
          <p:cNvPr id="8" name="Shape 8"/>
          <p:cNvSpPr txBox="1">
            <a:spLocks noGrp="1"/>
          </p:cNvSpPr>
          <p:nvPr>
            <p:ph type="sldNum" idx="12"/>
          </p:nvPr>
        </p:nvSpPr>
        <p:spPr>
          <a:xfrm>
            <a:off x="11296610" y="6217622"/>
            <a:ext cx="731700" cy="524700"/>
          </a:xfrm>
          <a:prstGeom prst="rect">
            <a:avLst/>
          </a:prstGeom>
          <a:noFill/>
          <a:ln>
            <a:noFill/>
          </a:ln>
        </p:spPr>
        <p:txBody>
          <a:bodyPr spcFirstLastPara="1" wrap="square" lIns="121900" tIns="121900" rIns="121900" bIns="121900" anchor="ctr" anchorCtr="0">
            <a:noAutofit/>
          </a:bodyPr>
          <a:lstStyle>
            <a:lvl1pPr lvl="0" algn="r">
              <a:buNone/>
              <a:defRPr sz="1300">
                <a:solidFill>
                  <a:schemeClr val="dk1"/>
                </a:solidFill>
                <a:latin typeface="Roboto"/>
                <a:ea typeface="Roboto"/>
                <a:cs typeface="Roboto"/>
                <a:sym typeface="Roboto"/>
              </a:defRPr>
            </a:lvl1pPr>
            <a:lvl2pPr lvl="1" algn="r">
              <a:buNone/>
              <a:defRPr sz="1300">
                <a:solidFill>
                  <a:schemeClr val="dk1"/>
                </a:solidFill>
                <a:latin typeface="Roboto"/>
                <a:ea typeface="Roboto"/>
                <a:cs typeface="Roboto"/>
                <a:sym typeface="Roboto"/>
              </a:defRPr>
            </a:lvl2pPr>
            <a:lvl3pPr lvl="2" algn="r">
              <a:buNone/>
              <a:defRPr sz="1300">
                <a:solidFill>
                  <a:schemeClr val="dk1"/>
                </a:solidFill>
                <a:latin typeface="Roboto"/>
                <a:ea typeface="Roboto"/>
                <a:cs typeface="Roboto"/>
                <a:sym typeface="Roboto"/>
              </a:defRPr>
            </a:lvl3pPr>
            <a:lvl4pPr lvl="3" algn="r">
              <a:buNone/>
              <a:defRPr sz="1300">
                <a:solidFill>
                  <a:schemeClr val="dk1"/>
                </a:solidFill>
                <a:latin typeface="Roboto"/>
                <a:ea typeface="Roboto"/>
                <a:cs typeface="Roboto"/>
                <a:sym typeface="Roboto"/>
              </a:defRPr>
            </a:lvl4pPr>
            <a:lvl5pPr lvl="4" algn="r">
              <a:buNone/>
              <a:defRPr sz="1300">
                <a:solidFill>
                  <a:schemeClr val="dk1"/>
                </a:solidFill>
                <a:latin typeface="Roboto"/>
                <a:ea typeface="Roboto"/>
                <a:cs typeface="Roboto"/>
                <a:sym typeface="Roboto"/>
              </a:defRPr>
            </a:lvl5pPr>
            <a:lvl6pPr lvl="5" algn="r">
              <a:buNone/>
              <a:defRPr sz="1300">
                <a:solidFill>
                  <a:schemeClr val="dk1"/>
                </a:solidFill>
                <a:latin typeface="Roboto"/>
                <a:ea typeface="Roboto"/>
                <a:cs typeface="Roboto"/>
                <a:sym typeface="Roboto"/>
              </a:defRPr>
            </a:lvl6pPr>
            <a:lvl7pPr lvl="6" algn="r">
              <a:buNone/>
              <a:defRPr sz="1300">
                <a:solidFill>
                  <a:schemeClr val="dk1"/>
                </a:solidFill>
                <a:latin typeface="Roboto"/>
                <a:ea typeface="Roboto"/>
                <a:cs typeface="Roboto"/>
                <a:sym typeface="Roboto"/>
              </a:defRPr>
            </a:lvl7pPr>
            <a:lvl8pPr lvl="7" algn="r">
              <a:buNone/>
              <a:defRPr sz="1300">
                <a:solidFill>
                  <a:schemeClr val="dk1"/>
                </a:solidFill>
                <a:latin typeface="Roboto"/>
                <a:ea typeface="Roboto"/>
                <a:cs typeface="Roboto"/>
                <a:sym typeface="Roboto"/>
              </a:defRPr>
            </a:lvl8pPr>
            <a:lvl9pPr lvl="8" algn="r">
              <a:buNone/>
              <a:defRPr sz="1300">
                <a:solidFill>
                  <a:schemeClr val="dk1"/>
                </a:solidFill>
                <a:latin typeface="Roboto"/>
                <a:ea typeface="Roboto"/>
                <a:cs typeface="Roboto"/>
                <a:sym typeface="Roboto"/>
              </a:defRPr>
            </a:lvl9pPr>
          </a:lstStyle>
          <a:p>
            <a:pPr marL="0" lvl="0" indent="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blipFill dpi="0" rotWithShape="1">
          <a:blip r:embed="rId12">
            <a:lum/>
          </a:blip>
          <a:srcRect/>
          <a:stretch>
            <a:fillRect/>
          </a:stretch>
        </a:blip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rot="16200000">
            <a:off x="-2435348" y="3277175"/>
            <a:ext cx="5921830" cy="1051133"/>
          </a:xfrm>
          <a:prstGeom prst="rect">
            <a:avLst/>
          </a:prstGeom>
        </p:spPr>
        <p:txBody>
          <a:bodyPr vert="horz" lIns="91440" tIns="45720" rIns="91440" bIns="45720" rtlCol="0" anchor="b">
            <a:normAutofit/>
          </a:bodyPr>
          <a:lstStyle/>
          <a:p>
            <a:r>
              <a:rPr lang="en-US" dirty="0"/>
              <a:t>Click to edit </a:t>
            </a:r>
            <a:br>
              <a:rPr lang="en-US" dirty="0"/>
            </a:br>
            <a:r>
              <a:rPr lang="en-US" dirty="0"/>
              <a:t>Master title style</a:t>
            </a:r>
          </a:p>
        </p:txBody>
      </p:sp>
      <p:sp>
        <p:nvSpPr>
          <p:cNvPr id="3" name="Text Placeholder 2"/>
          <p:cNvSpPr>
            <a:spLocks noGrp="1"/>
          </p:cNvSpPr>
          <p:nvPr>
            <p:ph type="body" idx="1"/>
          </p:nvPr>
        </p:nvSpPr>
        <p:spPr>
          <a:xfrm>
            <a:off x="1638300" y="228599"/>
            <a:ext cx="10210800" cy="6477001"/>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4" name="Picture 3"/>
          <p:cNvPicPr>
            <a:picLocks noChangeAspect="1"/>
          </p:cNvPicPr>
          <p:nvPr userDrawn="1"/>
        </p:nvPicPr>
        <p:blipFill rotWithShape="1">
          <a:blip r:embed="rId13">
            <a:extLst>
              <a:ext uri="{28A0092B-C50C-407E-A947-70E740481C1C}">
                <a14:useLocalDpi xmlns:a14="http://schemas.microsoft.com/office/drawing/2010/main" val="0"/>
              </a:ext>
            </a:extLst>
          </a:blip>
          <a:srcRect r="86667" b="85926"/>
          <a:stretch/>
        </p:blipFill>
        <p:spPr>
          <a:xfrm>
            <a:off x="0" y="0"/>
            <a:ext cx="1625600" cy="965200"/>
          </a:xfrm>
          <a:prstGeom prst="rect">
            <a:avLst/>
          </a:prstGeom>
        </p:spPr>
      </p:pic>
      <p:pic>
        <p:nvPicPr>
          <p:cNvPr id="7" name="Picture 6"/>
          <p:cNvPicPr>
            <a:picLocks noChangeAspect="1"/>
          </p:cNvPicPr>
          <p:nvPr userDrawn="1"/>
        </p:nvPicPr>
        <p:blipFill>
          <a:blip r:embed="rId14">
            <a:extLst>
              <a:ext uri="{28A0092B-C50C-407E-A947-70E740481C1C}">
                <a14:useLocalDpi xmlns:a14="http://schemas.microsoft.com/office/drawing/2010/main" val="0"/>
              </a:ext>
            </a:extLst>
          </a:blip>
          <a:stretch>
            <a:fillRect/>
          </a:stretch>
        </p:blipFill>
        <p:spPr>
          <a:xfrm>
            <a:off x="11337963" y="5477854"/>
            <a:ext cx="1093672" cy="1680717"/>
          </a:xfrm>
          <a:prstGeom prst="rect">
            <a:avLst/>
          </a:prstGeom>
        </p:spPr>
      </p:pic>
    </p:spTree>
    <p:extLst>
      <p:ext uri="{BB962C8B-B14F-4D97-AF65-F5344CB8AC3E}">
        <p14:creationId xmlns:p14="http://schemas.microsoft.com/office/powerpoint/2010/main" val="2837687480"/>
      </p:ext>
    </p:extLst>
  </p:cSld>
  <p:clrMap bg1="lt1" tx1="dk1" bg2="lt2" tx2="dk2" accent1="accent1" accent2="accent2" accent3="accent3" accent4="accent4" accent5="accent5" accent6="accent6" hlink="hlink" folHlink="folHlink"/>
  <p:sldLayoutIdLst>
    <p:sldLayoutId id="2147483662" r:id="rId1"/>
    <p:sldLayoutId id="2147483663" r:id="rId2"/>
    <p:sldLayoutId id="2147483664" r:id="rId3"/>
    <p:sldLayoutId id="2147483665" r:id="rId4"/>
    <p:sldLayoutId id="2147483666" r:id="rId5"/>
    <p:sldLayoutId id="2147483667" r:id="rId6"/>
    <p:sldLayoutId id="2147483668" r:id="rId7"/>
    <p:sldLayoutId id="2147483669" r:id="rId8"/>
    <p:sldLayoutId id="2147483670" r:id="rId9"/>
    <p:sldLayoutId id="2147483671" r:id="rId10"/>
  </p:sldLayoutIdLst>
  <p:txStyles>
    <p:titleStyle>
      <a:lvl1pPr algn="l" defTabSz="914400" rtl="0" eaLnBrk="1" latinLnBrk="0" hangingPunct="1">
        <a:lnSpc>
          <a:spcPct val="90000"/>
        </a:lnSpc>
        <a:spcBef>
          <a:spcPct val="0"/>
        </a:spcBef>
        <a:buNone/>
        <a:defRPr sz="2400" b="0" kern="1200" spc="100" baseline="0">
          <a:solidFill>
            <a:schemeClr val="tx1"/>
          </a:solidFill>
          <a:latin typeface="Star Jedi" panose="040B0000000000000000" pitchFamily="82" charset="0"/>
          <a:ea typeface="+mj-ea"/>
          <a:cs typeface="+mj-cs"/>
        </a:defRPr>
      </a:lvl1pPr>
    </p:titleStyle>
    <p:bodyStyle>
      <a:lvl1pPr marL="228600" indent="-228600" algn="l" defTabSz="914400" rtl="0" eaLnBrk="1" latinLnBrk="0" hangingPunct="1">
        <a:lnSpc>
          <a:spcPct val="90000"/>
        </a:lnSpc>
        <a:spcBef>
          <a:spcPts val="1000"/>
        </a:spcBef>
        <a:buSzPct val="120000"/>
        <a:buFontTx/>
        <a:buBlip>
          <a:blip r:embed="rId15"/>
        </a:buBlip>
        <a:defRPr sz="2800" kern="1200">
          <a:solidFill>
            <a:schemeClr val="bg1"/>
          </a:solidFill>
          <a:latin typeface="+mn-lt"/>
          <a:ea typeface="+mn-ea"/>
          <a:cs typeface="+mn-cs"/>
        </a:defRPr>
      </a:lvl1pPr>
      <a:lvl2pPr marL="800100" indent="-342900" algn="l" defTabSz="914400" rtl="0" eaLnBrk="1" latinLnBrk="0" hangingPunct="1">
        <a:lnSpc>
          <a:spcPct val="90000"/>
        </a:lnSpc>
        <a:spcBef>
          <a:spcPts val="500"/>
        </a:spcBef>
        <a:buSzPct val="120000"/>
        <a:buFontTx/>
        <a:buBlip>
          <a:blip r:embed="rId16"/>
        </a:buBlip>
        <a:defRPr sz="2400" kern="1200">
          <a:solidFill>
            <a:schemeClr val="bg1"/>
          </a:solidFill>
          <a:latin typeface="+mn-lt"/>
          <a:ea typeface="+mn-ea"/>
          <a:cs typeface="+mn-cs"/>
        </a:defRPr>
      </a:lvl2pPr>
      <a:lvl3pPr marL="1143000" indent="-228600" algn="l" defTabSz="914400" rtl="0" eaLnBrk="1" latinLnBrk="0" hangingPunct="1">
        <a:lnSpc>
          <a:spcPct val="90000"/>
        </a:lnSpc>
        <a:spcBef>
          <a:spcPts val="500"/>
        </a:spcBef>
        <a:buSzPct val="120000"/>
        <a:buFontTx/>
        <a:buBlip>
          <a:blip r:embed="rId15"/>
        </a:buBlip>
        <a:defRPr sz="2000" kern="1200">
          <a:solidFill>
            <a:schemeClr val="bg1"/>
          </a:solidFill>
          <a:latin typeface="+mn-lt"/>
          <a:ea typeface="+mn-ea"/>
          <a:cs typeface="+mn-cs"/>
        </a:defRPr>
      </a:lvl3pPr>
      <a:lvl4pPr marL="1600200" indent="-228600" algn="l" defTabSz="914400" rtl="0" eaLnBrk="1" latinLnBrk="0" hangingPunct="1">
        <a:lnSpc>
          <a:spcPct val="90000"/>
        </a:lnSpc>
        <a:spcBef>
          <a:spcPts val="500"/>
        </a:spcBef>
        <a:buSzPct val="120000"/>
        <a:buFontTx/>
        <a:buBlip>
          <a:blip r:embed="rId16"/>
        </a:buBlip>
        <a:defRPr sz="1800" kern="1200">
          <a:solidFill>
            <a:schemeClr val="bg1"/>
          </a:solidFill>
          <a:latin typeface="+mn-lt"/>
          <a:ea typeface="+mn-ea"/>
          <a:cs typeface="+mn-cs"/>
        </a:defRPr>
      </a:lvl4pPr>
      <a:lvl5pPr marL="2057400" indent="-228600" algn="l" defTabSz="914400" rtl="0" eaLnBrk="1" latinLnBrk="0" hangingPunct="1">
        <a:lnSpc>
          <a:spcPct val="90000"/>
        </a:lnSpc>
        <a:spcBef>
          <a:spcPts val="500"/>
        </a:spcBef>
        <a:buSzPct val="120000"/>
        <a:buFontTx/>
        <a:buBlip>
          <a:blip r:embed="rId15"/>
        </a:buBlip>
        <a:defRPr sz="1800" kern="1200">
          <a:solidFill>
            <a:schemeClr val="bg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144">
          <p15:clr>
            <a:srgbClr val="F26B43"/>
          </p15:clr>
        </p15:guide>
        <p15:guide id="2" pos="1032">
          <p15:clr>
            <a:srgbClr val="F26B43"/>
          </p15:clr>
        </p15:guide>
        <p15:guide id="3" orient="horz" pos="4224">
          <p15:clr>
            <a:srgbClr val="F26B43"/>
          </p15:clr>
        </p15:guide>
        <p15:guide id="4" pos="74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3.xml"/></Relationships>
</file>

<file path=ppt/slides/_rels/slide10.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fivethirtyeight/data/tree/master/star-wars-survey" TargetMode="External"/><Relationship Id="rId2" Type="http://schemas.openxmlformats.org/officeDocument/2006/relationships/notesSlide" Target="../notesSlides/notesSlide3.xml"/><Relationship Id="rId1" Type="http://schemas.openxmlformats.org/officeDocument/2006/relationships/slideLayout" Target="../slideLayouts/slideLayout11.xml"/><Relationship Id="rId4" Type="http://schemas.openxmlformats.org/officeDocument/2006/relationships/image" Target="../media/image16.png"/></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fivethirtyeight/data/tree/master/star-wars-survey" TargetMode="External"/><Relationship Id="rId2" Type="http://schemas.openxmlformats.org/officeDocument/2006/relationships/notesSlide" Target="../notesSlides/notesSlide4.xml"/><Relationship Id="rId1" Type="http://schemas.openxmlformats.org/officeDocument/2006/relationships/slideLayout" Target="../slideLayouts/slideLayout11.xml"/><Relationship Id="rId4" Type="http://schemas.openxmlformats.org/officeDocument/2006/relationships/image" Target="../media/image17.png"/></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fivethirtyeight/data/tree/master/star-wars-survey" TargetMode="External"/><Relationship Id="rId2" Type="http://schemas.openxmlformats.org/officeDocument/2006/relationships/notesSlide" Target="../notesSlides/notesSlide5.xml"/><Relationship Id="rId1" Type="http://schemas.openxmlformats.org/officeDocument/2006/relationships/slideLayout" Target="../slideLayouts/slideLayout11.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7.xml"/><Relationship Id="rId1" Type="http://schemas.openxmlformats.org/officeDocument/2006/relationships/slideLayout" Target="../slideLayouts/slideLayout11.xml"/></Relationships>
</file>

<file path=ppt/slides/_rels/slide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8.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Annals of Dagobah</a:t>
            </a:r>
            <a:br>
              <a:rPr lang="en-US" dirty="0"/>
            </a:br>
            <a:r>
              <a:rPr lang="en-US" sz="2400" dirty="0"/>
              <a:t>A Data analysis of Star wars &amp; Star Trek </a:t>
            </a:r>
            <a:br>
              <a:rPr lang="en-US" sz="2400" dirty="0"/>
            </a:br>
            <a:r>
              <a:rPr lang="en-US" sz="2400" dirty="0"/>
              <a:t>Fandom</a:t>
            </a:r>
            <a:endParaRPr lang="en-US" dirty="0"/>
          </a:p>
        </p:txBody>
      </p:sp>
      <p:sp>
        <p:nvSpPr>
          <p:cNvPr id="3" name="Subtitle 2"/>
          <p:cNvSpPr>
            <a:spLocks noGrp="1"/>
          </p:cNvSpPr>
          <p:nvPr>
            <p:ph type="subTitle" idx="1"/>
          </p:nvPr>
        </p:nvSpPr>
        <p:spPr>
          <a:xfrm>
            <a:off x="1736355" y="3939918"/>
            <a:ext cx="9144000" cy="2747962"/>
          </a:xfrm>
        </p:spPr>
        <p:txBody>
          <a:bodyPr>
            <a:normAutofit fontScale="70000" lnSpcReduction="20000"/>
          </a:bodyPr>
          <a:lstStyle/>
          <a:p>
            <a:pPr algn="ctr"/>
            <a:endParaRPr lang="en-US" dirty="0"/>
          </a:p>
          <a:p>
            <a:pPr algn="ctr"/>
            <a:r>
              <a:rPr lang="en-US" dirty="0"/>
              <a:t>Presented by:</a:t>
            </a:r>
          </a:p>
          <a:p>
            <a:pPr algn="ctr"/>
            <a:endParaRPr lang="en-US" dirty="0"/>
          </a:p>
          <a:p>
            <a:pPr algn="ctr"/>
            <a:r>
              <a:rPr lang="en-US" dirty="0"/>
              <a:t>The data swamp sages of </a:t>
            </a:r>
            <a:r>
              <a:rPr lang="en-US" dirty="0" err="1"/>
              <a:t>dagobah</a:t>
            </a:r>
            <a:endParaRPr lang="en-US" dirty="0"/>
          </a:p>
          <a:p>
            <a:pPr algn="ctr"/>
            <a:endParaRPr lang="en-US" dirty="0"/>
          </a:p>
          <a:p>
            <a:pPr algn="ctr"/>
            <a:r>
              <a:rPr lang="en-US" dirty="0"/>
              <a:t>‘</a:t>
            </a:r>
            <a:r>
              <a:rPr lang="en-US" dirty="0" err="1"/>
              <a:t>darth</a:t>
            </a:r>
            <a:r>
              <a:rPr lang="en-US" dirty="0"/>
              <a:t>’ stan smith</a:t>
            </a:r>
          </a:p>
          <a:p>
            <a:pPr algn="ctr"/>
            <a:r>
              <a:rPr lang="en-US" dirty="0"/>
              <a:t>Luke ‘</a:t>
            </a:r>
            <a:r>
              <a:rPr lang="en-US" dirty="0" err="1"/>
              <a:t>skywalker</a:t>
            </a:r>
            <a:r>
              <a:rPr lang="en-US" dirty="0"/>
              <a:t>’ Williams</a:t>
            </a:r>
          </a:p>
          <a:p>
            <a:pPr algn="ctr"/>
            <a:r>
              <a:rPr lang="en-US" dirty="0" err="1"/>
              <a:t>Sanhita</a:t>
            </a:r>
            <a:r>
              <a:rPr lang="en-US" dirty="0"/>
              <a:t> ‘</a:t>
            </a:r>
            <a:r>
              <a:rPr lang="en-US" dirty="0" err="1"/>
              <a:t>picard</a:t>
            </a:r>
            <a:r>
              <a:rPr lang="en-US" dirty="0"/>
              <a:t>’ Banerjee</a:t>
            </a:r>
          </a:p>
          <a:p>
            <a:pPr algn="ctr"/>
            <a:r>
              <a:rPr lang="en-US" dirty="0"/>
              <a:t>‘</a:t>
            </a:r>
            <a:r>
              <a:rPr lang="en-US" dirty="0" err="1"/>
              <a:t>Nyota</a:t>
            </a:r>
            <a:r>
              <a:rPr lang="en-US" dirty="0"/>
              <a:t>’  </a:t>
            </a:r>
            <a:r>
              <a:rPr lang="en-US" dirty="0" err="1"/>
              <a:t>Yurora</a:t>
            </a:r>
            <a:r>
              <a:rPr lang="en-US" dirty="0"/>
              <a:t>  </a:t>
            </a:r>
            <a:r>
              <a:rPr lang="en-US" dirty="0" err="1"/>
              <a:t>saylor</a:t>
            </a:r>
            <a:endParaRPr lang="en-US" dirty="0"/>
          </a:p>
        </p:txBody>
      </p:sp>
    </p:spTree>
    <p:extLst>
      <p:ext uri="{BB962C8B-B14F-4D97-AF65-F5344CB8AC3E}">
        <p14:creationId xmlns:p14="http://schemas.microsoft.com/office/powerpoint/2010/main" val="146474377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curtains"/>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740753" y="607595"/>
            <a:ext cx="10962900" cy="1209900"/>
          </a:xfrm>
          <a:prstGeom prst="rect">
            <a:avLst/>
          </a:prstGeom>
        </p:spPr>
        <p:txBody>
          <a:bodyPr spcFirstLastPara="1" wrap="square" lIns="121900" tIns="121900" rIns="121900" bIns="121900" anchor="b" anchorCtr="0">
            <a:noAutofit/>
          </a:bodyPr>
          <a:lstStyle/>
          <a:p>
            <a:pPr lvl="0"/>
            <a:r>
              <a:rPr lang="en-US" sz="2400" dirty="0">
                <a:latin typeface="Copperplate Gothic Bold" panose="020E0705020206020404" pitchFamily="34" charset="77"/>
              </a:rPr>
              <a:t>Survey Data Grouped by Education</a:t>
            </a:r>
            <a:endParaRPr sz="2400" dirty="0">
              <a:latin typeface="Copperplate Gothic Bold" panose="020E0705020206020404" pitchFamily="34" charset="77"/>
            </a:endParaRPr>
          </a:p>
        </p:txBody>
      </p:sp>
      <p:pic>
        <p:nvPicPr>
          <p:cNvPr id="4" name="Picture 3">
            <a:extLst>
              <a:ext uri="{FF2B5EF4-FFF2-40B4-BE49-F238E27FC236}">
                <a16:creationId xmlns:a16="http://schemas.microsoft.com/office/drawing/2014/main" id="{8AEB14BC-1486-425A-A04B-4DB049ED0869}"/>
              </a:ext>
            </a:extLst>
          </p:cNvPr>
          <p:cNvPicPr>
            <a:picLocks noChangeAspect="1"/>
          </p:cNvPicPr>
          <p:nvPr/>
        </p:nvPicPr>
        <p:blipFill>
          <a:blip r:embed="rId3"/>
          <a:stretch>
            <a:fillRect/>
          </a:stretch>
        </p:blipFill>
        <p:spPr>
          <a:xfrm>
            <a:off x="3024554" y="2513410"/>
            <a:ext cx="6991643" cy="3251358"/>
          </a:xfrm>
          <a:prstGeom prst="rect">
            <a:avLst/>
          </a:prstGeom>
        </p:spPr>
      </p:pic>
    </p:spTree>
    <p:extLst>
      <p:ext uri="{BB962C8B-B14F-4D97-AF65-F5344CB8AC3E}">
        <p14:creationId xmlns:p14="http://schemas.microsoft.com/office/powerpoint/2010/main" val="1634567264"/>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pic>
        <p:nvPicPr>
          <p:cNvPr id="3" name="Picture 2">
            <a:extLst>
              <a:ext uri="{FF2B5EF4-FFF2-40B4-BE49-F238E27FC236}">
                <a16:creationId xmlns:a16="http://schemas.microsoft.com/office/drawing/2014/main" id="{2A0D7D2A-6DE6-40B9-8CC0-79F54287723D}"/>
              </a:ext>
            </a:extLst>
          </p:cNvPr>
          <p:cNvPicPr>
            <a:picLocks noChangeAspect="1"/>
          </p:cNvPicPr>
          <p:nvPr/>
        </p:nvPicPr>
        <p:blipFill>
          <a:blip r:embed="rId3"/>
          <a:stretch>
            <a:fillRect/>
          </a:stretch>
        </p:blipFill>
        <p:spPr>
          <a:xfrm>
            <a:off x="1338194" y="184018"/>
            <a:ext cx="9128169" cy="6388203"/>
          </a:xfrm>
          <a:prstGeom prst="rect">
            <a:avLst/>
          </a:prstGeom>
        </p:spPr>
      </p:pic>
    </p:spTree>
    <p:extLst>
      <p:ext uri="{BB962C8B-B14F-4D97-AF65-F5344CB8AC3E}">
        <p14:creationId xmlns:p14="http://schemas.microsoft.com/office/powerpoint/2010/main" val="2571396073"/>
      </p:ext>
    </p:extLst>
  </p:cSld>
  <p:clrMapOvr>
    <a:masterClrMapping/>
  </p:clrMapOvr>
  <mc:AlternateContent xmlns:mc="http://schemas.openxmlformats.org/markup-compatibility/2006">
    <mc:Choice xmlns:p14="http://schemas.microsoft.com/office/powerpoint/2010/main" Requires="p14">
      <p:transition spd="slow" p14:dur="1600">
        <p14:prism isInverted="1"/>
      </p:transition>
    </mc:Choice>
    <mc:Fallback>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99"/>
        <p:cNvGrpSpPr/>
        <p:nvPr/>
      </p:nvGrpSpPr>
      <p:grpSpPr>
        <a:xfrm>
          <a:off x="0" y="0"/>
          <a:ext cx="0" cy="0"/>
          <a:chOff x="0" y="0"/>
          <a:chExt cx="0" cy="0"/>
        </a:xfrm>
      </p:grpSpPr>
      <p:sp>
        <p:nvSpPr>
          <p:cNvPr id="100" name="Shape 100"/>
          <p:cNvSpPr txBox="1">
            <a:spLocks noGrp="1"/>
          </p:cNvSpPr>
          <p:nvPr>
            <p:ph type="title"/>
          </p:nvPr>
        </p:nvSpPr>
        <p:spPr>
          <a:xfrm>
            <a:off x="740753" y="607595"/>
            <a:ext cx="10962900" cy="1209900"/>
          </a:xfrm>
          <a:prstGeom prst="rect">
            <a:avLst/>
          </a:prstGeom>
        </p:spPr>
        <p:txBody>
          <a:bodyPr spcFirstLastPara="1" wrap="square" lIns="121900" tIns="121900" rIns="121900" bIns="121900" anchor="b" anchorCtr="0">
            <a:noAutofit/>
          </a:bodyPr>
          <a:lstStyle/>
          <a:p>
            <a:pPr lvl="0"/>
            <a:r>
              <a:rPr lang="en-US" sz="2400" dirty="0">
                <a:latin typeface="Copperplate Gothic Bold" panose="020E0705020206020404" pitchFamily="34" charset="77"/>
              </a:rPr>
              <a:t>Contingency table to calculate correct, Expected distribution for Chi Square test between two </a:t>
            </a:r>
            <a:br>
              <a:rPr lang="en-US" sz="2400" dirty="0">
                <a:latin typeface="Copperplate Gothic Bold" panose="020E0705020206020404" pitchFamily="34" charset="77"/>
              </a:rPr>
            </a:br>
            <a:r>
              <a:rPr lang="en-US" sz="2400" dirty="0">
                <a:latin typeface="Copperplate Gothic Bold" panose="020E0705020206020404" pitchFamily="34" charset="77"/>
              </a:rPr>
              <a:t>observation distributions.</a:t>
            </a:r>
            <a:endParaRPr sz="2400" dirty="0">
              <a:latin typeface="Copperplate Gothic Bold" panose="020E0705020206020404" pitchFamily="34" charset="77"/>
            </a:endParaRPr>
          </a:p>
        </p:txBody>
      </p:sp>
      <p:pic>
        <p:nvPicPr>
          <p:cNvPr id="3" name="Picture 2">
            <a:extLst>
              <a:ext uri="{FF2B5EF4-FFF2-40B4-BE49-F238E27FC236}">
                <a16:creationId xmlns:a16="http://schemas.microsoft.com/office/drawing/2014/main" id="{4C9343E9-DD58-784C-BD71-11E64A2A5F3A}"/>
              </a:ext>
            </a:extLst>
          </p:cNvPr>
          <p:cNvPicPr>
            <a:picLocks noChangeAspect="1"/>
          </p:cNvPicPr>
          <p:nvPr/>
        </p:nvPicPr>
        <p:blipFill>
          <a:blip r:embed="rId3"/>
          <a:stretch>
            <a:fillRect/>
          </a:stretch>
        </p:blipFill>
        <p:spPr>
          <a:xfrm>
            <a:off x="0" y="2443942"/>
            <a:ext cx="12192000" cy="214468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C41AFB-1A20-6741-8535-A11DD89B52C3}"/>
              </a:ext>
            </a:extLst>
          </p:cNvPr>
          <p:cNvSpPr>
            <a:spLocks noGrp="1"/>
          </p:cNvSpPr>
          <p:nvPr>
            <p:ph type="title"/>
          </p:nvPr>
        </p:nvSpPr>
        <p:spPr>
          <a:xfrm>
            <a:off x="614550" y="932041"/>
            <a:ext cx="10962900" cy="1209900"/>
          </a:xfrm>
        </p:spPr>
        <p:txBody>
          <a:bodyPr/>
          <a:lstStyle/>
          <a:p>
            <a:r>
              <a:rPr lang="en-US" sz="4000" dirty="0">
                <a:latin typeface="Copperplate Gothic Bold" panose="020E0705020206020404" pitchFamily="34" charset="77"/>
              </a:rPr>
              <a:t>Expected Values table based on Contingency table</a:t>
            </a:r>
          </a:p>
        </p:txBody>
      </p:sp>
      <p:sp>
        <p:nvSpPr>
          <p:cNvPr id="3" name="Rectangle 2">
            <a:extLst>
              <a:ext uri="{FF2B5EF4-FFF2-40B4-BE49-F238E27FC236}">
                <a16:creationId xmlns:a16="http://schemas.microsoft.com/office/drawing/2014/main" id="{48CF10A5-E23F-5943-9B2F-3A61EA28F2F1}"/>
              </a:ext>
            </a:extLst>
          </p:cNvPr>
          <p:cNvSpPr/>
          <p:nvPr/>
        </p:nvSpPr>
        <p:spPr>
          <a:xfrm>
            <a:off x="3048000" y="3059668"/>
            <a:ext cx="6096000" cy="738664"/>
          </a:xfrm>
          <a:prstGeom prst="rect">
            <a:avLst/>
          </a:prstGeom>
        </p:spPr>
        <p:txBody>
          <a:bodyPr>
            <a:spAutoFit/>
          </a:bodyPr>
          <a:lstStyle/>
          <a:p>
            <a:r>
              <a:rPr lang="en-US" dirty="0"/>
              <a:t>Create a Contingency table to </a:t>
            </a:r>
            <a:r>
              <a:rPr lang="en-US" dirty="0" err="1"/>
              <a:t>caclulate</a:t>
            </a:r>
            <a:r>
              <a:rPr lang="en-US" dirty="0"/>
              <a:t> correct, Expected distribution for Chi Square test between two </a:t>
            </a:r>
          </a:p>
          <a:p>
            <a:r>
              <a:rPr lang="en-US" dirty="0"/>
              <a:t># observation distributions.</a:t>
            </a:r>
          </a:p>
        </p:txBody>
      </p:sp>
      <p:sp>
        <p:nvSpPr>
          <p:cNvPr id="4" name="Rectangle 3">
            <a:extLst>
              <a:ext uri="{FF2B5EF4-FFF2-40B4-BE49-F238E27FC236}">
                <a16:creationId xmlns:a16="http://schemas.microsoft.com/office/drawing/2014/main" id="{05143A3B-1526-0C41-BF60-20522D0960BB}"/>
              </a:ext>
            </a:extLst>
          </p:cNvPr>
          <p:cNvSpPr/>
          <p:nvPr/>
        </p:nvSpPr>
        <p:spPr>
          <a:xfrm>
            <a:off x="3048000" y="3059668"/>
            <a:ext cx="6096000" cy="738664"/>
          </a:xfrm>
          <a:prstGeom prst="rect">
            <a:avLst/>
          </a:prstGeom>
        </p:spPr>
        <p:txBody>
          <a:bodyPr>
            <a:spAutoFit/>
          </a:bodyPr>
          <a:lstStyle/>
          <a:p>
            <a:r>
              <a:rPr lang="en-US" dirty="0"/>
              <a:t>Create a Contingency table to </a:t>
            </a:r>
            <a:r>
              <a:rPr lang="en-US" dirty="0" err="1"/>
              <a:t>caclulate</a:t>
            </a:r>
            <a:r>
              <a:rPr lang="en-US" dirty="0"/>
              <a:t> correct, Expected distribution for Chi Square test between two </a:t>
            </a:r>
          </a:p>
          <a:p>
            <a:r>
              <a:rPr lang="en-US" dirty="0"/>
              <a:t># observation distributions.</a:t>
            </a:r>
          </a:p>
        </p:txBody>
      </p:sp>
      <p:pic>
        <p:nvPicPr>
          <p:cNvPr id="6" name="Picture 5">
            <a:extLst>
              <a:ext uri="{FF2B5EF4-FFF2-40B4-BE49-F238E27FC236}">
                <a16:creationId xmlns:a16="http://schemas.microsoft.com/office/drawing/2014/main" id="{5E59F4CC-FAC8-1942-A6BE-891C12B1822F}"/>
              </a:ext>
            </a:extLst>
          </p:cNvPr>
          <p:cNvPicPr>
            <a:picLocks noChangeAspect="1"/>
          </p:cNvPicPr>
          <p:nvPr/>
        </p:nvPicPr>
        <p:blipFill>
          <a:blip r:embed="rId2"/>
          <a:stretch>
            <a:fillRect/>
          </a:stretch>
        </p:blipFill>
        <p:spPr>
          <a:xfrm>
            <a:off x="116378" y="2851150"/>
            <a:ext cx="11903826" cy="2020108"/>
          </a:xfrm>
          <a:prstGeom prst="rect">
            <a:avLst/>
          </a:prstGeom>
        </p:spPr>
      </p:pic>
    </p:spTree>
    <p:extLst>
      <p:ext uri="{BB962C8B-B14F-4D97-AF65-F5344CB8AC3E}">
        <p14:creationId xmlns:p14="http://schemas.microsoft.com/office/powerpoint/2010/main" val="1909214804"/>
      </p:ext>
    </p:extLst>
  </p:cSld>
  <p:clrMapOvr>
    <a:masterClrMapping/>
  </p:clrMapOvr>
  <mc:AlternateContent xmlns:mc="http://schemas.openxmlformats.org/markup-compatibility/2006">
    <mc:Choice xmlns:p14="http://schemas.microsoft.com/office/powerpoint/2010/main" Requires="p14">
      <p:transition spd="slow" p14:dur="1600">
        <p14:gallery dir="l"/>
      </p:transition>
    </mc:Choice>
    <mc:Fallback>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91A613-92D3-8A4C-B4CE-F1F88F32EB94}"/>
              </a:ext>
            </a:extLst>
          </p:cNvPr>
          <p:cNvSpPr>
            <a:spLocks noGrp="1"/>
          </p:cNvSpPr>
          <p:nvPr>
            <p:ph type="title"/>
          </p:nvPr>
        </p:nvSpPr>
        <p:spPr/>
        <p:txBody>
          <a:bodyPr/>
          <a:lstStyle/>
          <a:p>
            <a:pPr algn="ctr"/>
            <a:r>
              <a:rPr lang="en-US" dirty="0">
                <a:latin typeface="Copperplate Gothic Bold" panose="020E0705020206020404" pitchFamily="34" charset="77"/>
              </a:rPr>
              <a:t>Conclusions</a:t>
            </a:r>
          </a:p>
        </p:txBody>
      </p:sp>
      <p:sp>
        <p:nvSpPr>
          <p:cNvPr id="3" name="Text Placeholder 2">
            <a:extLst>
              <a:ext uri="{FF2B5EF4-FFF2-40B4-BE49-F238E27FC236}">
                <a16:creationId xmlns:a16="http://schemas.microsoft.com/office/drawing/2014/main" id="{C5B9E2F9-9B97-8E4E-A6B9-8F694FC9624C}"/>
              </a:ext>
            </a:extLst>
          </p:cNvPr>
          <p:cNvSpPr>
            <a:spLocks noGrp="1"/>
          </p:cNvSpPr>
          <p:nvPr>
            <p:ph type="body" idx="1"/>
          </p:nvPr>
        </p:nvSpPr>
        <p:spPr>
          <a:xfrm>
            <a:off x="838200" y="1414484"/>
            <a:ext cx="10515600" cy="5197331"/>
          </a:xfrm>
        </p:spPr>
        <p:txBody>
          <a:bodyPr/>
          <a:lstStyle/>
          <a:p>
            <a:pPr marL="50800" indent="0">
              <a:buNone/>
            </a:pPr>
            <a:r>
              <a:rPr lang="en-US" sz="2400" dirty="0">
                <a:latin typeface="Roboto" panose="020B0604020202020204" charset="0"/>
                <a:ea typeface="Roboto" panose="020B0604020202020204" charset="0"/>
              </a:rPr>
              <a:t>Chi Square Critical Value: 9.48</a:t>
            </a:r>
          </a:p>
          <a:p>
            <a:pPr marL="50800" indent="0">
              <a:buNone/>
            </a:pPr>
            <a:r>
              <a:rPr lang="en-US" sz="1600" dirty="0">
                <a:latin typeface="Roboto" panose="020B0604020202020204" charset="0"/>
                <a:ea typeface="Roboto" panose="020B0604020202020204" charset="0"/>
              </a:rPr>
              <a:t>The Chi Square Statistic for Star Trek fans: 0.026</a:t>
            </a:r>
          </a:p>
          <a:p>
            <a:pPr marL="50800" indent="0">
              <a:buNone/>
            </a:pPr>
            <a:r>
              <a:rPr lang="en-US" sz="1600" dirty="0">
                <a:latin typeface="Roboto" panose="020B0604020202020204" charset="0"/>
                <a:ea typeface="Roboto" panose="020B0604020202020204" charset="0"/>
              </a:rPr>
              <a:t>The P-value for Star Star Trek fans: 0.999</a:t>
            </a:r>
          </a:p>
          <a:p>
            <a:pPr marL="50800" indent="0">
              <a:buNone/>
            </a:pPr>
            <a:endParaRPr lang="en-US" sz="1600" dirty="0">
              <a:latin typeface="Roboto" panose="020B0604020202020204" charset="0"/>
              <a:ea typeface="Roboto" panose="020B0604020202020204" charset="0"/>
            </a:endParaRPr>
          </a:p>
          <a:p>
            <a:pPr marL="50800" indent="0">
              <a:buNone/>
            </a:pPr>
            <a:r>
              <a:rPr lang="en-US" sz="1600" dirty="0">
                <a:latin typeface="Roboto" panose="020B0604020202020204" charset="0"/>
                <a:ea typeface="Roboto" panose="020B0604020202020204" charset="0"/>
              </a:rPr>
              <a:t>The Chi Square Statistic for Star Wars fans who are Star Trek fans: 0.029 </a:t>
            </a:r>
          </a:p>
          <a:p>
            <a:pPr marL="50800" indent="0">
              <a:buNone/>
            </a:pPr>
            <a:r>
              <a:rPr lang="en-US" sz="1600" dirty="0">
                <a:latin typeface="Roboto" panose="020B0604020202020204" charset="0"/>
                <a:ea typeface="Roboto" panose="020B0604020202020204" charset="0"/>
              </a:rPr>
              <a:t>The P-Value for Star Wars fans who are Star Trek fans: 0.999</a:t>
            </a:r>
          </a:p>
          <a:p>
            <a:pPr marL="50800" indent="0">
              <a:buNone/>
            </a:pPr>
            <a:endParaRPr lang="en-US" sz="1600" dirty="0">
              <a:latin typeface="Roboto" panose="020B0604020202020204" charset="0"/>
              <a:ea typeface="Roboto" panose="020B0604020202020204" charset="0"/>
            </a:endParaRPr>
          </a:p>
          <a:p>
            <a:pPr marL="50800" indent="0">
              <a:buNone/>
            </a:pPr>
            <a:r>
              <a:rPr lang="en-US" sz="1600" dirty="0">
                <a:latin typeface="Roboto" panose="020B0604020202020204" charset="0"/>
                <a:ea typeface="Roboto" panose="020B0604020202020204" charset="0"/>
              </a:rPr>
              <a:t>The total Chi Square Statistic: 0.026 + 0.029 = 0.056 </a:t>
            </a:r>
          </a:p>
          <a:p>
            <a:pPr marL="50800" indent="0">
              <a:buNone/>
            </a:pPr>
            <a:r>
              <a:rPr lang="en-US" sz="1600" dirty="0">
                <a:latin typeface="Roboto" panose="020B0604020202020204" charset="0"/>
                <a:ea typeface="Roboto" panose="020B0604020202020204" charset="0"/>
              </a:rPr>
              <a:t>The total Chi Square Statistic of 0.056 is less than our Critical value of 9.487. </a:t>
            </a:r>
          </a:p>
          <a:p>
            <a:pPr marL="50800" indent="0">
              <a:buNone/>
            </a:pPr>
            <a:r>
              <a:rPr lang="en-US" sz="1600" dirty="0">
                <a:latin typeface="Roboto" panose="020B0604020202020204" charset="0"/>
                <a:ea typeface="Roboto" panose="020B0604020202020204" charset="0"/>
              </a:rPr>
              <a:t>Thus, the difference between our two distributions is not significant. </a:t>
            </a:r>
          </a:p>
          <a:p>
            <a:pPr marL="50800" indent="0">
              <a:buNone/>
            </a:pPr>
            <a:endParaRPr lang="en-US" sz="1600" dirty="0">
              <a:latin typeface="Roboto" panose="020B0604020202020204" charset="0"/>
              <a:ea typeface="Roboto" panose="020B0604020202020204" charset="0"/>
            </a:endParaRPr>
          </a:p>
          <a:p>
            <a:pPr marL="50800" indent="0">
              <a:buNone/>
            </a:pPr>
            <a:r>
              <a:rPr lang="en-US" sz="1600" dirty="0">
                <a:latin typeface="Roboto" panose="020B0604020202020204" charset="0"/>
                <a:ea typeface="Roboto" panose="020B0604020202020204" charset="0"/>
              </a:rPr>
              <a:t>The total P-Value Statistic: 0.999 x 0.999 = 0.999 </a:t>
            </a:r>
          </a:p>
          <a:p>
            <a:pPr marL="50800" indent="0">
              <a:buNone/>
            </a:pPr>
            <a:r>
              <a:rPr lang="en-US" sz="1600" dirty="0">
                <a:latin typeface="Roboto" panose="020B0604020202020204" charset="0"/>
                <a:ea typeface="Roboto" panose="020B0604020202020204" charset="0"/>
              </a:rPr>
              <a:t>The total P-Value Statistic of 0.999 is far greater than our significance P-Value of '.05’. </a:t>
            </a:r>
          </a:p>
          <a:p>
            <a:pPr marL="50800" indent="0">
              <a:buNone/>
            </a:pPr>
            <a:r>
              <a:rPr lang="en-US" sz="1600" dirty="0">
                <a:latin typeface="Roboto" panose="020B0604020202020204" charset="0"/>
                <a:ea typeface="Roboto" panose="020B0604020202020204" charset="0"/>
              </a:rPr>
              <a:t>Thus, the difference between our two distributions is not significant. </a:t>
            </a:r>
            <a:br>
              <a:rPr lang="en-US" sz="1600" dirty="0">
                <a:latin typeface="Cooper Black" panose="0208090404030B020404" pitchFamily="18" charset="77"/>
              </a:rPr>
            </a:br>
            <a:endParaRPr lang="en-US" sz="1600" dirty="0">
              <a:latin typeface="Cooper Black" panose="0208090404030B020404" pitchFamily="18" charset="77"/>
            </a:endParaRPr>
          </a:p>
        </p:txBody>
      </p:sp>
    </p:spTree>
    <p:extLst>
      <p:ext uri="{BB962C8B-B14F-4D97-AF65-F5344CB8AC3E}">
        <p14:creationId xmlns:p14="http://schemas.microsoft.com/office/powerpoint/2010/main" val="205064352"/>
      </p:ext>
    </p:extLst>
  </p:cSld>
  <p:clrMapOvr>
    <a:masterClrMapping/>
  </p:clrMapOvr>
  <p:transition spd="slow">
    <p:push dir="u"/>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Shape 155"/>
          <p:cNvSpPr txBox="1">
            <a:spLocks noGrp="1"/>
          </p:cNvSpPr>
          <p:nvPr>
            <p:ph type="title"/>
          </p:nvPr>
        </p:nvSpPr>
        <p:spPr>
          <a:xfrm>
            <a:off x="766952" y="1305864"/>
            <a:ext cx="10962900" cy="1209900"/>
          </a:xfrm>
          <a:prstGeom prst="rect">
            <a:avLst/>
          </a:prstGeom>
        </p:spPr>
        <p:txBody>
          <a:bodyPr spcFirstLastPara="1" wrap="square" lIns="121900" tIns="121900" rIns="121900" bIns="121900" anchor="b" anchorCtr="0">
            <a:noAutofit/>
          </a:bodyPr>
          <a:lstStyle/>
          <a:p>
            <a:pPr marL="0" lvl="0" indent="0">
              <a:spcBef>
                <a:spcPts val="0"/>
              </a:spcBef>
              <a:spcAft>
                <a:spcPts val="0"/>
              </a:spcAft>
              <a:buNone/>
            </a:pPr>
            <a:r>
              <a:rPr lang="en-US" sz="4400" dirty="0">
                <a:latin typeface="Copperplate Gothic Bold" panose="020E0705020206020404" pitchFamily="34" charset="77"/>
              </a:rPr>
              <a:t>The final word</a:t>
            </a:r>
            <a:endParaRPr sz="4400" dirty="0">
              <a:latin typeface="Copperplate Gothic Bold" panose="020E0705020206020404" pitchFamily="34" charset="77"/>
            </a:endParaRPr>
          </a:p>
        </p:txBody>
      </p:sp>
      <p:sp>
        <p:nvSpPr>
          <p:cNvPr id="156" name="Shape 156"/>
          <p:cNvSpPr txBox="1">
            <a:spLocks noGrp="1"/>
          </p:cNvSpPr>
          <p:nvPr>
            <p:ph type="subTitle" idx="4294967295"/>
          </p:nvPr>
        </p:nvSpPr>
        <p:spPr>
          <a:xfrm>
            <a:off x="2392802" y="3071178"/>
            <a:ext cx="7711200" cy="1212000"/>
          </a:xfrm>
          <a:prstGeom prst="rect">
            <a:avLst/>
          </a:prstGeom>
          <a:scene3d>
            <a:camera prst="orthographicFront"/>
            <a:lightRig rig="threePt" dir="t"/>
          </a:scene3d>
          <a:sp3d prstMaterial="dkEdge"/>
        </p:spPr>
        <p:txBody>
          <a:bodyPr spcFirstLastPara="1" wrap="square" lIns="121900" tIns="121900" rIns="121900" bIns="121900" anchor="t" anchorCtr="0">
            <a:noAutofit/>
          </a:bodyPr>
          <a:lstStyle/>
          <a:p>
            <a:pPr marL="0" lvl="0" indent="0" algn="ctr" rtl="0">
              <a:spcBef>
                <a:spcPts val="0"/>
              </a:spcBef>
              <a:spcAft>
                <a:spcPts val="2100"/>
              </a:spcAft>
              <a:buNone/>
            </a:pPr>
            <a:r>
              <a:rPr lang="en-US" sz="3200" dirty="0">
                <a:latin typeface="Copperplate Gothic Bold" panose="020E0705020206020404" pitchFamily="34" charset="77"/>
              </a:rPr>
              <a:t>We accept our Null Hypothesis</a:t>
            </a:r>
          </a:p>
          <a:p>
            <a:pPr marL="0" lvl="0" indent="0" algn="ctr" rtl="0">
              <a:spcBef>
                <a:spcPts val="0"/>
              </a:spcBef>
              <a:spcAft>
                <a:spcPts val="2100"/>
              </a:spcAft>
              <a:buNone/>
            </a:pPr>
            <a:endParaRPr sz="3200" dirty="0">
              <a:latin typeface="Copperplate Gothic Bold" panose="020E0705020206020404" pitchFamily="34" charset="77"/>
            </a:endParaRPr>
          </a:p>
        </p:txBody>
      </p:sp>
    </p:spTree>
  </p:cSld>
  <p:clrMapOvr>
    <a:masterClrMapping/>
  </p:clrMapOvr>
  <p:transition spd="slow">
    <p:push dir="u"/>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FA2AE5-8460-48D0-8DA5-15F626F11E3A}"/>
              </a:ext>
            </a:extLst>
          </p:cNvPr>
          <p:cNvSpPr>
            <a:spLocks noGrp="1"/>
          </p:cNvSpPr>
          <p:nvPr>
            <p:ph type="title"/>
          </p:nvPr>
        </p:nvSpPr>
        <p:spPr/>
        <p:txBody>
          <a:bodyPr/>
          <a:lstStyle/>
          <a:p>
            <a:r>
              <a:rPr lang="en-US" dirty="0"/>
              <a:t>Future Ideas</a:t>
            </a:r>
          </a:p>
        </p:txBody>
      </p:sp>
      <p:sp>
        <p:nvSpPr>
          <p:cNvPr id="3" name="Text Placeholder 2">
            <a:extLst>
              <a:ext uri="{FF2B5EF4-FFF2-40B4-BE49-F238E27FC236}">
                <a16:creationId xmlns:a16="http://schemas.microsoft.com/office/drawing/2014/main" id="{5BF45CFC-4E31-45EF-AE48-4367F2F8250A}"/>
              </a:ext>
            </a:extLst>
          </p:cNvPr>
          <p:cNvSpPr>
            <a:spLocks noGrp="1"/>
          </p:cNvSpPr>
          <p:nvPr>
            <p:ph type="body" idx="1"/>
          </p:nvPr>
        </p:nvSpPr>
        <p:spPr/>
        <p:txBody>
          <a:bodyPr/>
          <a:lstStyle/>
          <a:p>
            <a:r>
              <a:rPr lang="en-US" dirty="0"/>
              <a:t>Conduct more extensive demographic analysis during data exploration phase to look for basic correlations among data</a:t>
            </a:r>
          </a:p>
          <a:p>
            <a:endParaRPr lang="en-US" dirty="0"/>
          </a:p>
          <a:p>
            <a:r>
              <a:rPr lang="en-US" dirty="0"/>
              <a:t>Conduct API requests of databases such as OMDB in order to help validate this survey</a:t>
            </a:r>
          </a:p>
          <a:p>
            <a:endParaRPr lang="en-US" dirty="0"/>
          </a:p>
          <a:p>
            <a:r>
              <a:rPr lang="en-US" dirty="0"/>
              <a:t>Conduct logistic regression analysis to parse out variables that may correlate with Star Trek “fandom”</a:t>
            </a:r>
          </a:p>
          <a:p>
            <a:endParaRPr lang="en-US" dirty="0"/>
          </a:p>
        </p:txBody>
      </p:sp>
    </p:spTree>
    <p:extLst>
      <p:ext uri="{BB962C8B-B14F-4D97-AF65-F5344CB8AC3E}">
        <p14:creationId xmlns:p14="http://schemas.microsoft.com/office/powerpoint/2010/main" val="144627284"/>
      </p:ext>
    </p:extLst>
  </p:cSld>
  <p:clrMapOvr>
    <a:masterClrMapping/>
  </p:clrMapOvr>
  <mc:AlternateContent xmlns:mc="http://schemas.openxmlformats.org/markup-compatibility/2006">
    <mc:Choice xmlns:p15="http://schemas.microsoft.com/office/powerpoint/2012/main" Requires="p15">
      <p:transition xmlns:p14="http://schemas.microsoft.com/office/powerpoint/2010/main" spd="slow" p14:dur="2000">
        <p15:prstTrans prst="drape"/>
      </p:transition>
    </mc:Choice>
    <mc:Fallback>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6" name="Shape 76"/>
          <p:cNvSpPr txBox="1">
            <a:spLocks noGrp="1"/>
          </p:cNvSpPr>
          <p:nvPr>
            <p:ph type="body" idx="1"/>
          </p:nvPr>
        </p:nvSpPr>
        <p:spPr>
          <a:xfrm>
            <a:off x="968861" y="1912400"/>
            <a:ext cx="10655400" cy="4351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000"/>
              <a:buFont typeface="Arial"/>
              <a:buNone/>
            </a:pPr>
            <a:endParaRPr sz="2000" b="0" i="0" u="none" strike="noStrike" cap="none" dirty="0">
              <a:solidFill>
                <a:schemeClr val="dk1"/>
              </a:solidFill>
              <a:latin typeface="Copperplate Gothic Bold" panose="020E0705020206020404" pitchFamily="34" charset="77"/>
              <a:sym typeface="Arial"/>
            </a:endParaRPr>
          </a:p>
          <a:p>
            <a:pPr marL="0" lvl="0" indent="0">
              <a:spcBef>
                <a:spcPts val="0"/>
              </a:spcBef>
              <a:buNone/>
            </a:pPr>
            <a:r>
              <a:rPr lang="en-US" dirty="0">
                <a:latin typeface="Cooper Black" panose="0208090404030B020404" pitchFamily="18" charset="0"/>
              </a:rPr>
              <a:t>From the beginning when Star Trek was first introduced as a TV series in 1966 and Star Wars became a movie blockbuster hit when it debuted in 1977, there has been an intense rivalry between Trekkies or Trekkers (Star Trek fans) and Star Wars loyal fans. </a:t>
            </a:r>
          </a:p>
          <a:p>
            <a:pPr marL="0" lvl="0" indent="0">
              <a:spcBef>
                <a:spcPts val="0"/>
              </a:spcBef>
              <a:buNone/>
            </a:pPr>
            <a:endParaRPr lang="en-US" dirty="0"/>
          </a:p>
          <a:p>
            <a:pPr marL="0" lvl="0" indent="0">
              <a:spcBef>
                <a:spcPts val="0"/>
              </a:spcBef>
              <a:buNone/>
            </a:pPr>
            <a:endParaRPr lang="en-US" dirty="0"/>
          </a:p>
          <a:p>
            <a:pPr marL="0" lvl="0" indent="0">
              <a:spcBef>
                <a:spcPts val="0"/>
              </a:spcBef>
              <a:buNone/>
            </a:pPr>
            <a:endParaRPr lang="en-US" dirty="0"/>
          </a:p>
          <a:p>
            <a:pPr marL="0" lvl="0" indent="0">
              <a:spcBef>
                <a:spcPts val="0"/>
              </a:spcBef>
              <a:buNone/>
            </a:pPr>
            <a:endParaRPr lang="en-US" dirty="0"/>
          </a:p>
          <a:p>
            <a:pPr marL="1828800" lvl="4" indent="0" algn="just">
              <a:buNone/>
            </a:pPr>
            <a:endParaRPr lang="en-US" sz="2400" dirty="0">
              <a:latin typeface="Cooper Black" panose="0208090404030B020404" pitchFamily="18" charset="77"/>
              <a:ea typeface="HGSGothicE" panose="020B0900000000000000" pitchFamily="34" charset="-128"/>
            </a:endParaRPr>
          </a:p>
        </p:txBody>
      </p:sp>
      <p:sp>
        <p:nvSpPr>
          <p:cNvPr id="3" name="Title 2">
            <a:extLst>
              <a:ext uri="{FF2B5EF4-FFF2-40B4-BE49-F238E27FC236}">
                <a16:creationId xmlns:a16="http://schemas.microsoft.com/office/drawing/2014/main" id="{4C4C9666-02C0-E14A-8C60-E99185A9DA48}"/>
              </a:ext>
            </a:extLst>
          </p:cNvPr>
          <p:cNvSpPr>
            <a:spLocks noGrp="1"/>
          </p:cNvSpPr>
          <p:nvPr>
            <p:ph type="title"/>
          </p:nvPr>
        </p:nvSpPr>
        <p:spPr>
          <a:xfrm>
            <a:off x="838200" y="365125"/>
            <a:ext cx="10515600" cy="1277408"/>
          </a:xfrm>
        </p:spPr>
        <p:txBody>
          <a:bodyPr/>
          <a:lstStyle/>
          <a:p>
            <a:pPr algn="ctr"/>
            <a:r>
              <a:rPr lang="en-US" dirty="0">
                <a:latin typeface="Copperplate Gothic Bold" panose="020E0705020206020404" pitchFamily="34" charset="77"/>
              </a:rPr>
              <a:t>The Backstory</a:t>
            </a:r>
          </a:p>
        </p:txBody>
      </p:sp>
    </p:spTree>
  </p:cSld>
  <p:clrMapOvr>
    <a:masterClrMapping/>
  </p:clrMapOvr>
  <p:transition spd="slow">
    <p:push dir="u"/>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6" name="Shape 76"/>
          <p:cNvSpPr txBox="1">
            <a:spLocks noGrp="1"/>
          </p:cNvSpPr>
          <p:nvPr>
            <p:ph type="body" idx="1"/>
          </p:nvPr>
        </p:nvSpPr>
        <p:spPr>
          <a:xfrm>
            <a:off x="574966" y="1912400"/>
            <a:ext cx="10655400" cy="4351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000"/>
              <a:buFont typeface="Arial"/>
              <a:buNone/>
            </a:pPr>
            <a:endParaRPr sz="2000" b="0" i="0" u="none" strike="noStrike" cap="none" dirty="0">
              <a:solidFill>
                <a:schemeClr val="dk1"/>
              </a:solidFill>
              <a:latin typeface="Copperplate Gothic Bold" panose="020E0705020206020404" pitchFamily="34" charset="77"/>
              <a:sym typeface="Arial"/>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r>
              <a:rPr lang="en-US" sz="2000" dirty="0">
                <a:latin typeface="Cooper Black" panose="0208090404030B020404" pitchFamily="18" charset="77"/>
                <a:ea typeface="HGSGothicE" panose="020B0900000000000000" pitchFamily="34" charset="-128"/>
              </a:rPr>
              <a:t>Source: - </a:t>
            </a:r>
            <a:r>
              <a:rPr lang="en-US" sz="2000" dirty="0">
                <a:latin typeface="Cooper Black" panose="0208090404030B020404" pitchFamily="18" charset="77"/>
                <a:ea typeface="HGSGothicE" panose="020B0900000000000000" pitchFamily="34" charset="-128"/>
                <a:hlinkClick r:id="rId3"/>
              </a:rPr>
              <a:t>https://</a:t>
            </a:r>
            <a:r>
              <a:rPr lang="en-US" sz="2000" dirty="0" err="1">
                <a:latin typeface="Cooper Black" panose="0208090404030B020404" pitchFamily="18" charset="77"/>
                <a:ea typeface="HGSGothicE" panose="020B0900000000000000" pitchFamily="34" charset="-128"/>
                <a:hlinkClick r:id="rId3"/>
              </a:rPr>
              <a:t>github.com</a:t>
            </a:r>
            <a:r>
              <a:rPr lang="en-US" sz="2000" dirty="0">
                <a:latin typeface="Cooper Black" panose="0208090404030B020404" pitchFamily="18" charset="77"/>
                <a:ea typeface="HGSGothicE" panose="020B0900000000000000" pitchFamily="34" charset="-128"/>
                <a:hlinkClick r:id="rId3"/>
              </a:rPr>
              <a:t>/</a:t>
            </a:r>
            <a:r>
              <a:rPr lang="en-US" sz="2000" dirty="0" err="1">
                <a:latin typeface="Cooper Black" panose="0208090404030B020404" pitchFamily="18" charset="77"/>
                <a:ea typeface="HGSGothicE" panose="020B0900000000000000" pitchFamily="34" charset="-128"/>
                <a:hlinkClick r:id="rId3"/>
              </a:rPr>
              <a:t>fivethirtyeight</a:t>
            </a:r>
            <a:r>
              <a:rPr lang="en-US" sz="2000" dirty="0">
                <a:latin typeface="Cooper Black" panose="0208090404030B020404" pitchFamily="18" charset="77"/>
                <a:ea typeface="HGSGothicE" panose="020B0900000000000000" pitchFamily="34" charset="-128"/>
                <a:hlinkClick r:id="rId3"/>
              </a:rPr>
              <a:t>/data/tree/master/star-wars-survey</a:t>
            </a:r>
            <a:endParaRPr sz="2000" b="0" i="0" u="none" strike="noStrike" cap="none" dirty="0">
              <a:solidFill>
                <a:schemeClr val="dk1"/>
              </a:solidFill>
              <a:latin typeface="Cooper Black" panose="0208090404030B020404" pitchFamily="18" charset="77"/>
              <a:ea typeface="HGSGothicE" panose="020B0900000000000000" pitchFamily="34" charset="-128"/>
              <a:sym typeface="Arial"/>
            </a:endParaRPr>
          </a:p>
        </p:txBody>
      </p:sp>
      <p:sp>
        <p:nvSpPr>
          <p:cNvPr id="3" name="Title 2">
            <a:extLst>
              <a:ext uri="{FF2B5EF4-FFF2-40B4-BE49-F238E27FC236}">
                <a16:creationId xmlns:a16="http://schemas.microsoft.com/office/drawing/2014/main" id="{4C4C9666-02C0-E14A-8C60-E99185A9DA48}"/>
              </a:ext>
            </a:extLst>
          </p:cNvPr>
          <p:cNvSpPr>
            <a:spLocks noGrp="1"/>
          </p:cNvSpPr>
          <p:nvPr>
            <p:ph type="title"/>
          </p:nvPr>
        </p:nvSpPr>
        <p:spPr>
          <a:xfrm>
            <a:off x="838200" y="365125"/>
            <a:ext cx="10515600" cy="1277408"/>
          </a:xfrm>
        </p:spPr>
        <p:txBody>
          <a:bodyPr/>
          <a:lstStyle/>
          <a:p>
            <a:pPr algn="ctr"/>
            <a:r>
              <a:rPr lang="en-US" dirty="0">
                <a:latin typeface="Copperplate Gothic Bold" panose="020E0705020206020404" pitchFamily="34" charset="77"/>
              </a:rPr>
              <a:t>Star Wars Survey Data</a:t>
            </a:r>
          </a:p>
        </p:txBody>
      </p:sp>
      <p:pic>
        <p:nvPicPr>
          <p:cNvPr id="4" name="Picture 3">
            <a:extLst>
              <a:ext uri="{FF2B5EF4-FFF2-40B4-BE49-F238E27FC236}">
                <a16:creationId xmlns:a16="http://schemas.microsoft.com/office/drawing/2014/main" id="{0C3B4116-73FC-4749-B716-EEB92A220679}"/>
              </a:ext>
            </a:extLst>
          </p:cNvPr>
          <p:cNvPicPr>
            <a:picLocks noChangeAspect="1"/>
          </p:cNvPicPr>
          <p:nvPr/>
        </p:nvPicPr>
        <p:blipFill>
          <a:blip r:embed="rId4"/>
          <a:stretch>
            <a:fillRect/>
          </a:stretch>
        </p:blipFill>
        <p:spPr>
          <a:xfrm>
            <a:off x="223966" y="1571693"/>
            <a:ext cx="11744067" cy="3714613"/>
          </a:xfrm>
          <a:prstGeom prst="rect">
            <a:avLst/>
          </a:prstGeom>
        </p:spPr>
      </p:pic>
    </p:spTree>
    <p:extLst>
      <p:ext uri="{BB962C8B-B14F-4D97-AF65-F5344CB8AC3E}">
        <p14:creationId xmlns:p14="http://schemas.microsoft.com/office/powerpoint/2010/main" val="219426701"/>
      </p:ext>
    </p:extLst>
  </p:cSld>
  <p:clrMapOvr>
    <a:masterClrMapping/>
  </p:clrMapOvr>
  <p:transition spd="med">
    <p:pull/>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6" name="Shape 76"/>
          <p:cNvSpPr txBox="1">
            <a:spLocks noGrp="1"/>
          </p:cNvSpPr>
          <p:nvPr>
            <p:ph type="body" idx="1"/>
          </p:nvPr>
        </p:nvSpPr>
        <p:spPr>
          <a:xfrm>
            <a:off x="574966" y="1912400"/>
            <a:ext cx="10655400" cy="4351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000"/>
              <a:buFont typeface="Arial"/>
              <a:buNone/>
            </a:pPr>
            <a:endParaRPr sz="2000" b="0" i="0" u="none" strike="noStrike" cap="none" dirty="0">
              <a:solidFill>
                <a:schemeClr val="dk1"/>
              </a:solidFill>
              <a:latin typeface="Copperplate Gothic Bold" panose="020E0705020206020404" pitchFamily="34" charset="77"/>
              <a:sym typeface="Arial"/>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r>
              <a:rPr lang="en-US" sz="2000" dirty="0">
                <a:latin typeface="Cooper Black" panose="0208090404030B020404" pitchFamily="18" charset="77"/>
                <a:ea typeface="HGSGothicE" panose="020B0900000000000000" pitchFamily="34" charset="-128"/>
              </a:rPr>
              <a:t>Source: - </a:t>
            </a:r>
            <a:r>
              <a:rPr lang="en-US" sz="2000" dirty="0">
                <a:latin typeface="Cooper Black" panose="0208090404030B020404" pitchFamily="18" charset="77"/>
                <a:ea typeface="HGSGothicE" panose="020B0900000000000000" pitchFamily="34" charset="-128"/>
                <a:hlinkClick r:id="rId3"/>
              </a:rPr>
              <a:t>https://</a:t>
            </a:r>
            <a:r>
              <a:rPr lang="en-US" sz="2000" dirty="0" err="1">
                <a:latin typeface="Cooper Black" panose="0208090404030B020404" pitchFamily="18" charset="77"/>
                <a:ea typeface="HGSGothicE" panose="020B0900000000000000" pitchFamily="34" charset="-128"/>
                <a:hlinkClick r:id="rId3"/>
              </a:rPr>
              <a:t>github.com</a:t>
            </a:r>
            <a:r>
              <a:rPr lang="en-US" sz="2000" dirty="0">
                <a:latin typeface="Cooper Black" panose="0208090404030B020404" pitchFamily="18" charset="77"/>
                <a:ea typeface="HGSGothicE" panose="020B0900000000000000" pitchFamily="34" charset="-128"/>
                <a:hlinkClick r:id="rId3"/>
              </a:rPr>
              <a:t>/</a:t>
            </a:r>
            <a:r>
              <a:rPr lang="en-US" sz="2000" dirty="0" err="1">
                <a:latin typeface="Cooper Black" panose="0208090404030B020404" pitchFamily="18" charset="77"/>
                <a:ea typeface="HGSGothicE" panose="020B0900000000000000" pitchFamily="34" charset="-128"/>
                <a:hlinkClick r:id="rId3"/>
              </a:rPr>
              <a:t>fivethirtyeight</a:t>
            </a:r>
            <a:r>
              <a:rPr lang="en-US" sz="2000" dirty="0">
                <a:latin typeface="Cooper Black" panose="0208090404030B020404" pitchFamily="18" charset="77"/>
                <a:ea typeface="HGSGothicE" panose="020B0900000000000000" pitchFamily="34" charset="-128"/>
                <a:hlinkClick r:id="rId3"/>
              </a:rPr>
              <a:t>/data/tree/master/star-wars-survey</a:t>
            </a:r>
            <a:endParaRPr sz="2000" b="0" i="0" u="none" strike="noStrike" cap="none" dirty="0">
              <a:solidFill>
                <a:schemeClr val="dk1"/>
              </a:solidFill>
              <a:latin typeface="Cooper Black" panose="0208090404030B020404" pitchFamily="18" charset="77"/>
              <a:ea typeface="HGSGothicE" panose="020B0900000000000000" pitchFamily="34" charset="-128"/>
              <a:sym typeface="Arial"/>
            </a:endParaRPr>
          </a:p>
        </p:txBody>
      </p:sp>
      <p:sp>
        <p:nvSpPr>
          <p:cNvPr id="3" name="Title 2">
            <a:extLst>
              <a:ext uri="{FF2B5EF4-FFF2-40B4-BE49-F238E27FC236}">
                <a16:creationId xmlns:a16="http://schemas.microsoft.com/office/drawing/2014/main" id="{4C4C9666-02C0-E14A-8C60-E99185A9DA48}"/>
              </a:ext>
            </a:extLst>
          </p:cNvPr>
          <p:cNvSpPr>
            <a:spLocks noGrp="1"/>
          </p:cNvSpPr>
          <p:nvPr>
            <p:ph type="title"/>
          </p:nvPr>
        </p:nvSpPr>
        <p:spPr>
          <a:xfrm>
            <a:off x="838200" y="-44304"/>
            <a:ext cx="10515600" cy="1277408"/>
          </a:xfrm>
        </p:spPr>
        <p:txBody>
          <a:bodyPr/>
          <a:lstStyle/>
          <a:p>
            <a:pPr algn="ctr"/>
            <a:r>
              <a:rPr lang="en-US" dirty="0">
                <a:latin typeface="Copperplate Gothic Bold" panose="020E0705020206020404" pitchFamily="34" charset="77"/>
              </a:rPr>
              <a:t>Star Wars Survey Data</a:t>
            </a:r>
          </a:p>
        </p:txBody>
      </p:sp>
      <p:pic>
        <p:nvPicPr>
          <p:cNvPr id="5" name="Picture 4">
            <a:extLst>
              <a:ext uri="{FF2B5EF4-FFF2-40B4-BE49-F238E27FC236}">
                <a16:creationId xmlns:a16="http://schemas.microsoft.com/office/drawing/2014/main" id="{A5667EF0-EDED-4256-8C05-97B0C8DA407B}"/>
              </a:ext>
            </a:extLst>
          </p:cNvPr>
          <p:cNvPicPr>
            <a:picLocks noChangeAspect="1"/>
          </p:cNvPicPr>
          <p:nvPr/>
        </p:nvPicPr>
        <p:blipFill>
          <a:blip r:embed="rId4"/>
          <a:stretch>
            <a:fillRect/>
          </a:stretch>
        </p:blipFill>
        <p:spPr>
          <a:xfrm>
            <a:off x="1777778" y="1059757"/>
            <a:ext cx="8636444" cy="4203916"/>
          </a:xfrm>
          <a:prstGeom prst="rect">
            <a:avLst/>
          </a:prstGeom>
        </p:spPr>
      </p:pic>
    </p:spTree>
    <p:extLst>
      <p:ext uri="{BB962C8B-B14F-4D97-AF65-F5344CB8AC3E}">
        <p14:creationId xmlns:p14="http://schemas.microsoft.com/office/powerpoint/2010/main" val="4195542840"/>
      </p:ext>
    </p:extLst>
  </p:cSld>
  <p:clrMapOvr>
    <a:masterClrMapping/>
  </p:clrMapOvr>
  <p:transition spd="slow">
    <p:cove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6" name="Shape 76"/>
          <p:cNvSpPr txBox="1">
            <a:spLocks noGrp="1"/>
          </p:cNvSpPr>
          <p:nvPr>
            <p:ph type="body" idx="1"/>
          </p:nvPr>
        </p:nvSpPr>
        <p:spPr>
          <a:xfrm>
            <a:off x="574966" y="1912400"/>
            <a:ext cx="10655400" cy="4351200"/>
          </a:xfrm>
          <a:prstGeom prst="rect">
            <a:avLst/>
          </a:prstGeom>
          <a:noFill/>
          <a:ln>
            <a:noFill/>
          </a:ln>
        </p:spPr>
        <p:txBody>
          <a:bodyPr spcFirstLastPara="1" wrap="square" lIns="91425" tIns="45700" rIns="91425" bIns="45700" anchor="t" anchorCtr="0">
            <a:noAutofit/>
          </a:bodyPr>
          <a:lstStyle/>
          <a:p>
            <a:pPr marL="0" marR="0" lvl="0" indent="0" algn="l" rtl="0">
              <a:lnSpc>
                <a:spcPct val="90000"/>
              </a:lnSpc>
              <a:spcBef>
                <a:spcPts val="0"/>
              </a:spcBef>
              <a:spcAft>
                <a:spcPts val="0"/>
              </a:spcAft>
              <a:buClr>
                <a:schemeClr val="dk1"/>
              </a:buClr>
              <a:buSzPts val="2000"/>
              <a:buFont typeface="Arial"/>
              <a:buNone/>
            </a:pPr>
            <a:endParaRPr sz="2000" b="0" i="0" u="none" strike="noStrike" cap="none" dirty="0">
              <a:solidFill>
                <a:schemeClr val="dk1"/>
              </a:solidFill>
              <a:latin typeface="Copperplate Gothic Bold" panose="020E0705020206020404" pitchFamily="34" charset="77"/>
              <a:sym typeface="Arial"/>
            </a:endParaRPr>
          </a:p>
          <a:p>
            <a:pPr marL="1828800" lvl="4" indent="0" algn="just">
              <a:spcBef>
                <a:spcPts val="1000"/>
              </a:spcBef>
              <a:buNone/>
            </a:pPr>
            <a:r>
              <a:rPr lang="en-US" sz="2400" b="0" i="0" u="none" strike="noStrike" cap="none" dirty="0">
                <a:solidFill>
                  <a:schemeClr val="dk1"/>
                </a:solidFill>
                <a:latin typeface="Cooper Black" panose="0208090404030B020404" pitchFamily="18" charset="77"/>
                <a:ea typeface="HGSGothicE" panose="020B0900000000000000" pitchFamily="34" charset="-128"/>
                <a:sym typeface="Arial"/>
              </a:rPr>
              <a:t>Questions Considered for Analysis</a:t>
            </a:r>
          </a:p>
          <a:p>
            <a:pPr lvl="4" indent="-457200" algn="just">
              <a:spcBef>
                <a:spcPts val="1000"/>
              </a:spcBef>
              <a:buFont typeface="+mj-lt"/>
              <a:buAutoNum type="arabicPeriod"/>
            </a:pPr>
            <a:r>
              <a:rPr lang="en-US" sz="2400" dirty="0">
                <a:latin typeface="Cooper Black" panose="0208090404030B020404" pitchFamily="18" charset="77"/>
                <a:ea typeface="HGSGothicE" panose="020B0900000000000000" pitchFamily="34" charset="-128"/>
              </a:rPr>
              <a:t>Are you a Star Wars Fan?</a:t>
            </a:r>
          </a:p>
          <a:p>
            <a:pPr lvl="4" indent="-457200" algn="just">
              <a:spcBef>
                <a:spcPts val="1000"/>
              </a:spcBef>
              <a:buFont typeface="+mj-lt"/>
              <a:buAutoNum type="arabicPeriod"/>
            </a:pPr>
            <a:r>
              <a:rPr lang="en-US" sz="2400" b="0" i="0" u="none" strike="noStrike" cap="none" dirty="0">
                <a:solidFill>
                  <a:schemeClr val="dk1"/>
                </a:solidFill>
                <a:latin typeface="Cooper Black" panose="0208090404030B020404" pitchFamily="18" charset="77"/>
                <a:ea typeface="HGSGothicE" panose="020B0900000000000000" pitchFamily="34" charset="-128"/>
                <a:sym typeface="Arial"/>
              </a:rPr>
              <a:t>Are you a </a:t>
            </a:r>
            <a:r>
              <a:rPr lang="en-US" sz="2400" dirty="0">
                <a:latin typeface="Cooper Black" panose="0208090404030B020404" pitchFamily="18" charset="77"/>
                <a:ea typeface="HGSGothicE" panose="020B0900000000000000" pitchFamily="34" charset="-128"/>
              </a:rPr>
              <a:t>S</a:t>
            </a:r>
            <a:r>
              <a:rPr lang="en-US" sz="2400" b="0" i="0" u="none" strike="noStrike" cap="none" dirty="0">
                <a:solidFill>
                  <a:schemeClr val="dk1"/>
                </a:solidFill>
                <a:latin typeface="Cooper Black" panose="0208090404030B020404" pitchFamily="18" charset="77"/>
                <a:ea typeface="HGSGothicE" panose="020B0900000000000000" pitchFamily="34" charset="-128"/>
                <a:sym typeface="Arial"/>
              </a:rPr>
              <a:t>tar </a:t>
            </a:r>
            <a:r>
              <a:rPr lang="en-US" sz="2400" dirty="0">
                <a:latin typeface="Cooper Black" panose="0208090404030B020404" pitchFamily="18" charset="77"/>
                <a:ea typeface="HGSGothicE" panose="020B0900000000000000" pitchFamily="34" charset="-128"/>
              </a:rPr>
              <a:t>T</a:t>
            </a:r>
            <a:r>
              <a:rPr lang="en-US" sz="2400" b="0" i="0" u="none" strike="noStrike" cap="none" dirty="0">
                <a:solidFill>
                  <a:schemeClr val="dk1"/>
                </a:solidFill>
                <a:latin typeface="Cooper Black" panose="0208090404030B020404" pitchFamily="18" charset="77"/>
                <a:ea typeface="HGSGothicE" panose="020B0900000000000000" pitchFamily="34" charset="-128"/>
                <a:sym typeface="Arial"/>
              </a:rPr>
              <a:t>rek fan?</a:t>
            </a:r>
          </a:p>
          <a:p>
            <a:pPr lvl="4" indent="-457200" algn="just">
              <a:spcBef>
                <a:spcPts val="1000"/>
              </a:spcBef>
              <a:buFont typeface="+mj-lt"/>
              <a:buAutoNum type="arabicPeriod"/>
            </a:pPr>
            <a:r>
              <a:rPr lang="en-US" sz="2400" dirty="0">
                <a:latin typeface="Cooper Black" panose="0208090404030B020404" pitchFamily="18" charset="77"/>
                <a:ea typeface="HGSGothicE" panose="020B0900000000000000" pitchFamily="34" charset="-128"/>
              </a:rPr>
              <a:t>What is your education level?</a:t>
            </a:r>
          </a:p>
          <a:p>
            <a:pPr marL="1828800" lvl="4" indent="0" algn="just">
              <a:buNone/>
            </a:pPr>
            <a:endParaRPr lang="en-US" sz="2400" dirty="0">
              <a:latin typeface="Cooper Black" panose="0208090404030B020404" pitchFamily="18" charset="77"/>
              <a:ea typeface="HGSGothicE" panose="020B0900000000000000" pitchFamily="34" charset="-128"/>
            </a:endParaRPr>
          </a:p>
          <a:p>
            <a:pPr marL="1828800" lvl="4" indent="0" algn="just">
              <a:buNone/>
            </a:pPr>
            <a:r>
              <a:rPr lang="en-US" sz="2000" dirty="0">
                <a:latin typeface="Cooper Black" panose="0208090404030B020404" pitchFamily="18" charset="77"/>
                <a:ea typeface="HGSGothicE" panose="020B0900000000000000" pitchFamily="34" charset="-128"/>
              </a:rPr>
              <a:t>Source: - </a:t>
            </a:r>
            <a:r>
              <a:rPr lang="en-US" sz="2000" dirty="0">
                <a:latin typeface="Cooper Black" panose="0208090404030B020404" pitchFamily="18" charset="77"/>
                <a:ea typeface="HGSGothicE" panose="020B0900000000000000" pitchFamily="34" charset="-128"/>
                <a:hlinkClick r:id="rId3"/>
              </a:rPr>
              <a:t>https://</a:t>
            </a:r>
            <a:r>
              <a:rPr lang="en-US" sz="2000" dirty="0" err="1">
                <a:latin typeface="Cooper Black" panose="0208090404030B020404" pitchFamily="18" charset="77"/>
                <a:ea typeface="HGSGothicE" panose="020B0900000000000000" pitchFamily="34" charset="-128"/>
                <a:hlinkClick r:id="rId3"/>
              </a:rPr>
              <a:t>github.com</a:t>
            </a:r>
            <a:r>
              <a:rPr lang="en-US" sz="2000" dirty="0">
                <a:latin typeface="Cooper Black" panose="0208090404030B020404" pitchFamily="18" charset="77"/>
                <a:ea typeface="HGSGothicE" panose="020B0900000000000000" pitchFamily="34" charset="-128"/>
                <a:hlinkClick r:id="rId3"/>
              </a:rPr>
              <a:t>/</a:t>
            </a:r>
            <a:r>
              <a:rPr lang="en-US" sz="2000" dirty="0" err="1">
                <a:latin typeface="Cooper Black" panose="0208090404030B020404" pitchFamily="18" charset="77"/>
                <a:ea typeface="HGSGothicE" panose="020B0900000000000000" pitchFamily="34" charset="-128"/>
                <a:hlinkClick r:id="rId3"/>
              </a:rPr>
              <a:t>fivethirtyeight</a:t>
            </a:r>
            <a:r>
              <a:rPr lang="en-US" sz="2000" dirty="0">
                <a:latin typeface="Cooper Black" panose="0208090404030B020404" pitchFamily="18" charset="77"/>
                <a:ea typeface="HGSGothicE" panose="020B0900000000000000" pitchFamily="34" charset="-128"/>
                <a:hlinkClick r:id="rId3"/>
              </a:rPr>
              <a:t>/data/tree/master/star-wars-survey</a:t>
            </a:r>
            <a:endParaRPr sz="2000" b="0" i="0" u="none" strike="noStrike" cap="none" dirty="0">
              <a:solidFill>
                <a:schemeClr val="dk1"/>
              </a:solidFill>
              <a:latin typeface="Cooper Black" panose="0208090404030B020404" pitchFamily="18" charset="77"/>
              <a:ea typeface="HGSGothicE" panose="020B0900000000000000" pitchFamily="34" charset="-128"/>
              <a:sym typeface="Arial"/>
            </a:endParaRPr>
          </a:p>
        </p:txBody>
      </p:sp>
      <p:sp>
        <p:nvSpPr>
          <p:cNvPr id="3" name="Title 2">
            <a:extLst>
              <a:ext uri="{FF2B5EF4-FFF2-40B4-BE49-F238E27FC236}">
                <a16:creationId xmlns:a16="http://schemas.microsoft.com/office/drawing/2014/main" id="{4C4C9666-02C0-E14A-8C60-E99185A9DA48}"/>
              </a:ext>
            </a:extLst>
          </p:cNvPr>
          <p:cNvSpPr>
            <a:spLocks noGrp="1"/>
          </p:cNvSpPr>
          <p:nvPr>
            <p:ph type="title"/>
          </p:nvPr>
        </p:nvSpPr>
        <p:spPr>
          <a:xfrm>
            <a:off x="838200" y="365125"/>
            <a:ext cx="10515600" cy="1277408"/>
          </a:xfrm>
        </p:spPr>
        <p:txBody>
          <a:bodyPr/>
          <a:lstStyle/>
          <a:p>
            <a:pPr algn="ctr"/>
            <a:r>
              <a:rPr lang="en-US" dirty="0">
                <a:latin typeface="Copperplate Gothic Bold" panose="020E0705020206020404" pitchFamily="34" charset="77"/>
              </a:rPr>
              <a:t>Star Wars Survey Data</a:t>
            </a:r>
          </a:p>
        </p:txBody>
      </p:sp>
    </p:spTree>
    <p:extLst>
      <p:ext uri="{BB962C8B-B14F-4D97-AF65-F5344CB8AC3E}">
        <p14:creationId xmlns:p14="http://schemas.microsoft.com/office/powerpoint/2010/main" val="1501987755"/>
      </p:ext>
    </p:extLst>
  </p:cSld>
  <p:clrMapOvr>
    <a:masterClrMapping/>
  </p:clrMapOvr>
  <mc:AlternateContent xmlns:mc="http://schemas.openxmlformats.org/markup-compatibility/2006">
    <mc:Choice xmlns:p14="http://schemas.microsoft.com/office/powerpoint/2010/main" Requires="p14">
      <p:transition spd="slow" p14:dur="1500">
        <p14:window dir="ver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80"/>
        <p:cNvGrpSpPr/>
        <p:nvPr/>
      </p:nvGrpSpPr>
      <p:grpSpPr>
        <a:xfrm>
          <a:off x="0" y="0"/>
          <a:ext cx="0" cy="0"/>
          <a:chOff x="0" y="0"/>
          <a:chExt cx="0" cy="0"/>
        </a:xfrm>
      </p:grpSpPr>
      <p:sp>
        <p:nvSpPr>
          <p:cNvPr id="81" name="Shape 81"/>
          <p:cNvSpPr txBox="1">
            <a:spLocks noGrp="1"/>
          </p:cNvSpPr>
          <p:nvPr>
            <p:ph type="title"/>
          </p:nvPr>
        </p:nvSpPr>
        <p:spPr>
          <a:xfrm>
            <a:off x="641000" y="1814732"/>
            <a:ext cx="10962900" cy="3334043"/>
          </a:xfrm>
          <a:prstGeom prst="rect">
            <a:avLst/>
          </a:prstGeom>
        </p:spPr>
        <p:txBody>
          <a:bodyPr spcFirstLastPara="1" wrap="square" lIns="121900" tIns="121900" rIns="121900" bIns="121900" anchor="b" anchorCtr="0">
            <a:noAutofit/>
          </a:bodyPr>
          <a:lstStyle/>
          <a:p>
            <a:pPr marL="0" lvl="0" indent="0">
              <a:spcBef>
                <a:spcPts val="0"/>
              </a:spcBef>
              <a:spcAft>
                <a:spcPts val="0"/>
              </a:spcAft>
              <a:buNone/>
            </a:pPr>
            <a:r>
              <a:rPr lang="en-US" sz="4400" dirty="0">
                <a:latin typeface="Copperplate Gothic Bold" panose="020E0705020206020404" pitchFamily="34" charset="77"/>
              </a:rPr>
              <a:t>The Question</a:t>
            </a:r>
            <a:r>
              <a:rPr lang="en-US" dirty="0">
                <a:latin typeface="Copperplate Gothic Bold" panose="020E0705020206020404" pitchFamily="34" charset="77"/>
              </a:rPr>
              <a:t>?</a:t>
            </a:r>
            <a:br>
              <a:rPr lang="en-US" dirty="0">
                <a:latin typeface="Copperplate Gothic Bold" panose="020E0705020206020404" pitchFamily="34" charset="77"/>
              </a:rPr>
            </a:br>
            <a:br>
              <a:rPr lang="en-US" dirty="0"/>
            </a:br>
            <a:r>
              <a:rPr lang="en-US" sz="2800" dirty="0">
                <a:latin typeface="Copperplate Gothic Bold" panose="020E0705020206020404" pitchFamily="34" charset="77"/>
              </a:rPr>
              <a:t>Among Star Wars fans, is there a correlation between Education level </a:t>
            </a:r>
            <a:br>
              <a:rPr lang="en-US" sz="2800" dirty="0">
                <a:latin typeface="Copperplate Gothic Bold" panose="020E0705020206020404" pitchFamily="34" charset="77"/>
              </a:rPr>
            </a:br>
            <a:r>
              <a:rPr lang="en-US" sz="2800" dirty="0">
                <a:latin typeface="Copperplate Gothic Bold" panose="020E0705020206020404" pitchFamily="34" charset="77"/>
              </a:rPr>
              <a:t>and being a </a:t>
            </a:r>
            <a:br>
              <a:rPr lang="en-US" sz="2800" dirty="0">
                <a:latin typeface="Copperplate Gothic Bold" panose="020E0705020206020404" pitchFamily="34" charset="77"/>
              </a:rPr>
            </a:br>
            <a:r>
              <a:rPr lang="en-US" sz="2800" dirty="0">
                <a:latin typeface="Copperplate Gothic Bold" panose="020E0705020206020404" pitchFamily="34" charset="77"/>
              </a:rPr>
              <a:t>Star Trek Fan?</a:t>
            </a:r>
            <a:br>
              <a:rPr lang="en-US" sz="2800" dirty="0">
                <a:latin typeface="Copperplate Gothic Bold" panose="020E0705020206020404" pitchFamily="34" charset="77"/>
              </a:rPr>
            </a:br>
            <a:br>
              <a:rPr lang="en-US" sz="2800" dirty="0">
                <a:latin typeface="Copperplate Gothic Bold" panose="020E0705020206020404" pitchFamily="34" charset="77"/>
              </a:rPr>
            </a:br>
            <a:endParaRPr sz="2800" dirty="0">
              <a:latin typeface="Copperplate Gothic Bold" panose="020E0705020206020404" pitchFamily="34" charset="77"/>
            </a:endParaRPr>
          </a:p>
        </p:txBody>
      </p:sp>
    </p:spTree>
    <p:extLst>
      <p:ext uri="{BB962C8B-B14F-4D97-AF65-F5344CB8AC3E}">
        <p14:creationId xmlns:p14="http://schemas.microsoft.com/office/powerpoint/2010/main" val="2940383076"/>
      </p:ext>
    </p:extLst>
  </p:cSld>
  <p:clrMapOvr>
    <a:masterClrMapping/>
  </p:clrMapOvr>
  <p:transition spd="med">
    <p:pull/>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3076B8C-A43B-1F4F-AA76-49869A1C268E}"/>
              </a:ext>
            </a:extLst>
          </p:cNvPr>
          <p:cNvSpPr>
            <a:spLocks noGrp="1"/>
          </p:cNvSpPr>
          <p:nvPr>
            <p:ph type="title"/>
          </p:nvPr>
        </p:nvSpPr>
        <p:spPr>
          <a:xfrm>
            <a:off x="643466" y="2082800"/>
            <a:ext cx="10960433" cy="2692400"/>
          </a:xfrm>
        </p:spPr>
        <p:txBody>
          <a:bodyPr/>
          <a:lstStyle/>
          <a:p>
            <a:r>
              <a:rPr lang="en-US" sz="4400" dirty="0">
                <a:latin typeface="Copperplate Gothic Bold" panose="020E0705020206020404" pitchFamily="34" charset="77"/>
              </a:rPr>
              <a:t>Hypothesis</a:t>
            </a:r>
            <a:br>
              <a:rPr lang="en-US" sz="4400" dirty="0">
                <a:latin typeface="Copperplate Gothic Bold" panose="020E0705020206020404" pitchFamily="34" charset="77"/>
              </a:rPr>
            </a:br>
            <a:br>
              <a:rPr lang="en-US" sz="1400" dirty="0">
                <a:latin typeface="Copperplate Gothic Bold" panose="020E0705020206020404" pitchFamily="34" charset="77"/>
              </a:rPr>
            </a:br>
            <a:r>
              <a:rPr lang="en-US" sz="2400" dirty="0">
                <a:latin typeface="Copperplate Gothic Bold" panose="020E0705020206020404" pitchFamily="34" charset="77"/>
              </a:rPr>
              <a:t>Among Star Wars fans is there is a positive correlation between education level and being a star trek fan.</a:t>
            </a:r>
            <a:br>
              <a:rPr lang="en-US" sz="2400" dirty="0">
                <a:latin typeface="Copperplate Gothic Bold" panose="020E0705020206020404" pitchFamily="34" charset="77"/>
              </a:rPr>
            </a:br>
            <a:br>
              <a:rPr lang="en-US" sz="2400" dirty="0">
                <a:latin typeface="Copperplate Gothic Bold" panose="020E0705020206020404" pitchFamily="34" charset="77"/>
              </a:rPr>
            </a:br>
            <a:r>
              <a:rPr lang="en-US" sz="4400" dirty="0">
                <a:latin typeface="Copperplate Gothic Bold" panose="020E0705020206020404" pitchFamily="34" charset="77"/>
              </a:rPr>
              <a:t>Null Hypothesis</a:t>
            </a:r>
            <a:br>
              <a:rPr lang="en-US" sz="1400" dirty="0">
                <a:latin typeface="Copperplate Gothic Bold" panose="020E0705020206020404" pitchFamily="34" charset="77"/>
              </a:rPr>
            </a:br>
            <a:r>
              <a:rPr lang="en-US" sz="2400" dirty="0">
                <a:latin typeface="Copperplate Gothic Bold" panose="020E0705020206020404" pitchFamily="34" charset="77"/>
              </a:rPr>
              <a:t>There is no direct correlation between education level and being a star trek fan among Star Wars fans.</a:t>
            </a:r>
          </a:p>
        </p:txBody>
      </p:sp>
    </p:spTree>
    <p:extLst>
      <p:ext uri="{BB962C8B-B14F-4D97-AF65-F5344CB8AC3E}">
        <p14:creationId xmlns:p14="http://schemas.microsoft.com/office/powerpoint/2010/main" val="1764364069"/>
      </p:ext>
    </p:extLst>
  </p:cSld>
  <p:clrMapOvr>
    <a:masterClrMapping/>
  </p:clrMapOvr>
  <p:transition spd="slow">
    <p:push dir="u"/>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
        <p:cNvGrpSpPr/>
        <p:nvPr/>
      </p:nvGrpSpPr>
      <p:grpSpPr>
        <a:xfrm>
          <a:off x="0" y="0"/>
          <a:ext cx="0" cy="0"/>
          <a:chOff x="0" y="0"/>
          <a:chExt cx="0" cy="0"/>
        </a:xfrm>
      </p:grpSpPr>
      <p:sp>
        <p:nvSpPr>
          <p:cNvPr id="86" name="Shape 86"/>
          <p:cNvSpPr txBox="1">
            <a:spLocks noGrp="1"/>
          </p:cNvSpPr>
          <p:nvPr>
            <p:ph type="title"/>
          </p:nvPr>
        </p:nvSpPr>
        <p:spPr>
          <a:xfrm>
            <a:off x="1344636" y="-209933"/>
            <a:ext cx="11032375" cy="1156115"/>
          </a:xfrm>
          <a:prstGeom prst="rect">
            <a:avLst/>
          </a:prstGeom>
          <a:noFill/>
          <a:ln>
            <a:noFill/>
          </a:ln>
        </p:spPr>
        <p:txBody>
          <a:bodyPr spcFirstLastPara="1" wrap="square" lIns="91425" tIns="45700" rIns="91425" bIns="45700" anchor="ctr" anchorCtr="0">
            <a:noAutofit/>
          </a:bodyPr>
          <a:lstStyle/>
          <a:p>
            <a:pPr marL="0" marR="0" lvl="0" indent="0" algn="l" rtl="0">
              <a:lnSpc>
                <a:spcPct val="90000"/>
              </a:lnSpc>
              <a:spcBef>
                <a:spcPts val="0"/>
              </a:spcBef>
              <a:spcAft>
                <a:spcPts val="0"/>
              </a:spcAft>
              <a:buClr>
                <a:schemeClr val="dk1"/>
              </a:buClr>
              <a:buSzPts val="3200"/>
              <a:buFont typeface="Calibri"/>
              <a:buNone/>
            </a:pPr>
            <a:r>
              <a:rPr lang="en-US" sz="3600" dirty="0">
                <a:latin typeface="Copperplate Gothic Bold" panose="020E0705020206020404" pitchFamily="34" charset="77"/>
              </a:rPr>
              <a:t>Star Trek Fans By Education Level</a:t>
            </a:r>
            <a:endParaRPr sz="3600" dirty="0">
              <a:latin typeface="Copperplate Gothic Bold" panose="020E0705020206020404" pitchFamily="34" charset="77"/>
            </a:endParaRPr>
          </a:p>
        </p:txBody>
      </p:sp>
      <p:pic>
        <p:nvPicPr>
          <p:cNvPr id="3" name="Picture 2">
            <a:extLst>
              <a:ext uri="{FF2B5EF4-FFF2-40B4-BE49-F238E27FC236}">
                <a16:creationId xmlns:a16="http://schemas.microsoft.com/office/drawing/2014/main" id="{4146A959-DE0C-4A72-8473-1E91D61910B1}"/>
              </a:ext>
            </a:extLst>
          </p:cNvPr>
          <p:cNvPicPr>
            <a:picLocks noChangeAspect="1"/>
          </p:cNvPicPr>
          <p:nvPr/>
        </p:nvPicPr>
        <p:blipFill>
          <a:blip r:embed="rId3"/>
          <a:stretch>
            <a:fillRect/>
          </a:stretch>
        </p:blipFill>
        <p:spPr>
          <a:xfrm>
            <a:off x="1957195" y="766648"/>
            <a:ext cx="8277610" cy="60407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000">
        <p14:prism isContent="1"/>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2"/>
        <p:cNvGrpSpPr/>
        <p:nvPr/>
      </p:nvGrpSpPr>
      <p:grpSpPr>
        <a:xfrm>
          <a:off x="0" y="0"/>
          <a:ext cx="0" cy="0"/>
          <a:chOff x="0" y="0"/>
          <a:chExt cx="0" cy="0"/>
        </a:xfrm>
      </p:grpSpPr>
      <p:sp>
        <p:nvSpPr>
          <p:cNvPr id="95" name="Shape 95"/>
          <p:cNvSpPr txBox="1">
            <a:spLocks noGrp="1"/>
          </p:cNvSpPr>
          <p:nvPr>
            <p:ph type="title"/>
          </p:nvPr>
        </p:nvSpPr>
        <p:spPr>
          <a:xfrm>
            <a:off x="838200" y="365125"/>
            <a:ext cx="10515600" cy="1325563"/>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chemeClr val="dk1"/>
              </a:buClr>
              <a:buSzPts val="3200"/>
              <a:buFont typeface="Calibri"/>
              <a:buNone/>
            </a:pPr>
            <a:r>
              <a:rPr lang="en-US" sz="4000" dirty="0">
                <a:latin typeface="Copperplate Gothic Bold" panose="020E0705020206020404" pitchFamily="34" charset="77"/>
              </a:rPr>
              <a:t>Star Trek And Star Wars fans by education level</a:t>
            </a:r>
            <a:endParaRPr sz="4000" dirty="0">
              <a:latin typeface="Copperplate Gothic Bold" panose="020E0705020206020404" pitchFamily="34" charset="77"/>
            </a:endParaRPr>
          </a:p>
        </p:txBody>
      </p:sp>
      <p:pic>
        <p:nvPicPr>
          <p:cNvPr id="3" name="Picture 2">
            <a:extLst>
              <a:ext uri="{FF2B5EF4-FFF2-40B4-BE49-F238E27FC236}">
                <a16:creationId xmlns:a16="http://schemas.microsoft.com/office/drawing/2014/main" id="{9D4D362C-55EF-4942-AEC2-01263733B0E0}"/>
              </a:ext>
            </a:extLst>
          </p:cNvPr>
          <p:cNvPicPr>
            <a:picLocks noChangeAspect="1"/>
          </p:cNvPicPr>
          <p:nvPr/>
        </p:nvPicPr>
        <p:blipFill>
          <a:blip r:embed="rId3"/>
          <a:stretch>
            <a:fillRect/>
          </a:stretch>
        </p:blipFill>
        <p:spPr>
          <a:xfrm>
            <a:off x="1856935" y="1532966"/>
            <a:ext cx="8143020" cy="5293458"/>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p14:prism/>
      </p:transition>
    </mc:Choice>
    <mc:Fallback>
      <p:transition spd="slow">
        <p:fade/>
      </p:transition>
    </mc:Fallback>
  </mc:AlternateContent>
</p:sld>
</file>

<file path=ppt/theme/theme1.xml><?xml version="1.0" encoding="utf-8"?>
<a:theme xmlns:a="http://schemas.openxmlformats.org/drawingml/2006/main" name="Marina">
  <a:themeElements>
    <a:clrScheme name="Marina">
      <a:dk1>
        <a:srgbClr val="FFFFFF"/>
      </a:dk1>
      <a:lt1>
        <a:srgbClr val="00517C"/>
      </a:lt1>
      <a:dk2>
        <a:srgbClr val="004065"/>
      </a:dk2>
      <a:lt2>
        <a:srgbClr val="CFD8DC"/>
      </a:lt2>
      <a:accent1>
        <a:srgbClr val="0277BD"/>
      </a:accent1>
      <a:accent2>
        <a:srgbClr val="558B2F"/>
      </a:accent2>
      <a:accent3>
        <a:srgbClr val="009688"/>
      </a:accent3>
      <a:accent4>
        <a:srgbClr val="039BE5"/>
      </a:accent4>
      <a:accent5>
        <a:srgbClr val="8BC34A"/>
      </a:accent5>
      <a:accent6>
        <a:srgbClr val="FFEB38"/>
      </a:accent6>
      <a:hlink>
        <a:srgbClr val="8BC34A"/>
      </a:hlink>
      <a:folHlink>
        <a:srgbClr val="8BC34A"/>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Office Theme">
  <a:themeElements>
    <a:clrScheme name="Office 2007-2010">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Star Wars The Force Awakens">
      <a:majorFont>
        <a:latin typeface="Star Jedi"/>
        <a:ea typeface=""/>
        <a:cs typeface=""/>
      </a:majorFont>
      <a:minorFont>
        <a:latin typeface="Times New Roman"/>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noFill/>
        <a:ln w="15875">
          <a:solidFill>
            <a:srgbClr val="FF0000">
              <a:alpha val="52000"/>
            </a:srgbClr>
          </a:solidFill>
        </a:ln>
        <a:effectLst>
          <a:glow rad="127000">
            <a:srgbClr val="D72418">
              <a:alpha val="44000"/>
            </a:srgbClr>
          </a:glow>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noFill/>
        <a:ln w="15875">
          <a:solidFill>
            <a:srgbClr val="FF0000">
              <a:alpha val="52000"/>
            </a:srgbClr>
          </a:solidFill>
        </a:ln>
        <a:effectLst>
          <a:glow rad="127000">
            <a:srgbClr val="D72418">
              <a:alpha val="44000"/>
            </a:srgbClr>
          </a:glow>
        </a:effectLst>
      </a:spPr>
      <a:bodyPr/>
      <a:lstStyle/>
      <a:style>
        <a:lnRef idx="2">
          <a:schemeClr val="accent1">
            <a:shade val="50000"/>
          </a:schemeClr>
        </a:lnRef>
        <a:fillRef idx="1">
          <a:schemeClr val="accent1"/>
        </a:fillRef>
        <a:effectRef idx="0">
          <a:schemeClr val="accent1"/>
        </a:effectRef>
        <a:fontRef idx="minor">
          <a:schemeClr val="lt1"/>
        </a:fontRef>
      </a:style>
    </a:ln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997</TotalTime>
  <Words>680</Words>
  <Application>Microsoft Office PowerPoint</Application>
  <PresentationFormat>Widescreen</PresentationFormat>
  <Paragraphs>91</Paragraphs>
  <Slides>16</Slides>
  <Notes>12</Notes>
  <HiddenSlides>0</HiddenSlides>
  <MMClips>0</MMClips>
  <ScaleCrop>false</ScaleCrop>
  <HeadingPairs>
    <vt:vector size="6" baseType="variant">
      <vt:variant>
        <vt:lpstr>Fonts Used</vt:lpstr>
      </vt:variant>
      <vt:variant>
        <vt:i4>9</vt:i4>
      </vt:variant>
      <vt:variant>
        <vt:lpstr>Theme</vt:lpstr>
      </vt:variant>
      <vt:variant>
        <vt:i4>2</vt:i4>
      </vt:variant>
      <vt:variant>
        <vt:lpstr>Slide Titles</vt:lpstr>
      </vt:variant>
      <vt:variant>
        <vt:i4>16</vt:i4>
      </vt:variant>
    </vt:vector>
  </HeadingPairs>
  <TitlesOfParts>
    <vt:vector size="27" baseType="lpstr">
      <vt:lpstr>HGSGothicE</vt:lpstr>
      <vt:lpstr>Roboto</vt:lpstr>
      <vt:lpstr>Arial</vt:lpstr>
      <vt:lpstr>Calibri</vt:lpstr>
      <vt:lpstr>Times New Roman</vt:lpstr>
      <vt:lpstr>Copperplate Gothic Bold</vt:lpstr>
      <vt:lpstr>Star Jedi</vt:lpstr>
      <vt:lpstr>Roboto Slab</vt:lpstr>
      <vt:lpstr>Cooper Black</vt:lpstr>
      <vt:lpstr>Marina</vt:lpstr>
      <vt:lpstr>1_Office Theme</vt:lpstr>
      <vt:lpstr>Annals of Dagobah A Data analysis of Star wars &amp; Star Trek  Fandom</vt:lpstr>
      <vt:lpstr>The Backstory</vt:lpstr>
      <vt:lpstr>Star Wars Survey Data</vt:lpstr>
      <vt:lpstr>Star Wars Survey Data</vt:lpstr>
      <vt:lpstr>Star Wars Survey Data</vt:lpstr>
      <vt:lpstr>The Question?  Among Star Wars fans, is there a correlation between Education level  and being a  Star Trek Fan?  </vt:lpstr>
      <vt:lpstr>Hypothesis  Among Star Wars fans is there is a positive correlation between education level and being a star trek fan.  Null Hypothesis There is no direct correlation between education level and being a star trek fan among Star Wars fans.</vt:lpstr>
      <vt:lpstr>Star Trek Fans By Education Level</vt:lpstr>
      <vt:lpstr>Star Trek And Star Wars fans by education level</vt:lpstr>
      <vt:lpstr>Survey Data Grouped by Education</vt:lpstr>
      <vt:lpstr>PowerPoint Presentation</vt:lpstr>
      <vt:lpstr>Contingency table to calculate correct, Expected distribution for Chi Square test between two  observation distributions.</vt:lpstr>
      <vt:lpstr>Expected Values table based on Contingency table</vt:lpstr>
      <vt:lpstr>Conclusions</vt:lpstr>
      <vt:lpstr>The final word</vt:lpstr>
      <vt:lpstr>Future Ideas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China-US Trade Relations</dc:title>
  <dc:creator>Admin</dc:creator>
  <cp:lastModifiedBy>Admin</cp:lastModifiedBy>
  <cp:revision>35</cp:revision>
  <dcterms:modified xsi:type="dcterms:W3CDTF">2018-07-28T23:14:08Z</dcterms:modified>
</cp:coreProperties>
</file>